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2" r:id="rId3"/>
    <p:sldId id="293" r:id="rId4"/>
    <p:sldId id="306" r:id="rId5"/>
    <p:sldId id="257" r:id="rId6"/>
    <p:sldId id="290" r:id="rId7"/>
    <p:sldId id="258" r:id="rId8"/>
    <p:sldId id="312" r:id="rId9"/>
    <p:sldId id="289" r:id="rId10"/>
    <p:sldId id="262" r:id="rId11"/>
    <p:sldId id="265" r:id="rId12"/>
    <p:sldId id="291" r:id="rId13"/>
    <p:sldId id="263" r:id="rId14"/>
    <p:sldId id="308" r:id="rId15"/>
    <p:sldId id="311" r:id="rId16"/>
    <p:sldId id="294" r:id="rId17"/>
    <p:sldId id="295" r:id="rId18"/>
    <p:sldId id="299" r:id="rId19"/>
    <p:sldId id="297" r:id="rId20"/>
    <p:sldId id="300" r:id="rId21"/>
    <p:sldId id="301" r:id="rId22"/>
    <p:sldId id="304" r:id="rId23"/>
    <p:sldId id="268" r:id="rId24"/>
    <p:sldId id="298" r:id="rId25"/>
    <p:sldId id="269" r:id="rId26"/>
    <p:sldId id="264" r:id="rId27"/>
    <p:sldId id="296" r:id="rId28"/>
    <p:sldId id="302" r:id="rId29"/>
    <p:sldId id="277" r:id="rId30"/>
    <p:sldId id="281" r:id="rId31"/>
    <p:sldId id="309" r:id="rId32"/>
    <p:sldId id="310" r:id="rId33"/>
    <p:sldId id="307" r:id="rId34"/>
    <p:sldId id="287" r:id="rId35"/>
    <p:sldId id="28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E8B984-0BD4-9B1D-E1ED-62B79307B14E}" v="159" dt="2025-04-28T00:06:27.891"/>
    <p1510:client id="{4FDB58D2-594C-4CAD-BA0F-3BD9384E5E03}" v="700" dt="2025-04-28T02:47:39.148"/>
    <p1510:client id="{5E056519-0E40-02C6-87B1-DDE3B1A4FAB4}" v="460" dt="2025-04-28T01:10:01.874"/>
    <p1510:client id="{69CCB589-A060-4178-802D-D180CD616EA9}" v="604" dt="2025-04-28T13:45:53.470"/>
    <p1510:client id="{77D6C4C5-8A74-DC5C-82C3-6B097E438C14}" v="678" dt="2025-04-28T01:17:57.355"/>
    <p1510:client id="{98784327-BBC0-09BA-6101-B0DBC7C3D92F}" v="146" dt="2025-04-28T03:10:21.786"/>
    <p1510:client id="{9E204A57-F019-1EC9-CA24-88A847D6E631}" v="241" dt="2025-04-28T13:24:59.526"/>
    <p1510:client id="{A35F2FA8-BF98-4901-AACB-DCE4BED21699}" v="5" dt="2025-04-27T22:07:19.802"/>
    <p1510:client id="{BB7A7B5A-2379-899D-4949-B27C0D69B872}" v="181" dt="2025-04-27T20:48:54.146"/>
    <p1510:client id="{C1C38BC1-31B3-4DD9-9FE1-6DA06FDD1615}" v="8" dt="2025-04-27T23:15:04.344"/>
    <p1510:client id="{CD4F9C60-ECAD-4F51-AA4A-CA8E18FD06B8}" v="6" dt="2025-04-28T11:34:47.089"/>
    <p1510:client id="{F327D398-6EBC-DED2-A41F-9E75C26EA2A0}" v="2" dt="2025-04-28T12:26:48.5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liam Karl Vasel Bethke" userId="S::wbethke@purdue.edu::b559d394-9840-42b7-88db-d7367e10e022" providerId="AD" clId="Web-{445BF39E-DF7B-2943-E433-2D951F3B081D}"/>
    <pc:docChg chg="addSld delSld modSld sldOrd">
      <pc:chgData name="William Karl Vasel Bethke" userId="S::wbethke@purdue.edu::b559d394-9840-42b7-88db-d7367e10e022" providerId="AD" clId="Web-{445BF39E-DF7B-2943-E433-2D951F3B081D}" dt="2025-04-26T23:10:12.340" v="196" actId="20577"/>
      <pc:docMkLst>
        <pc:docMk/>
      </pc:docMkLst>
      <pc:sldChg chg="ord">
        <pc:chgData name="William Karl Vasel Bethke" userId="S::wbethke@purdue.edu::b559d394-9840-42b7-88db-d7367e10e022" providerId="AD" clId="Web-{445BF39E-DF7B-2943-E433-2D951F3B081D}" dt="2025-04-26T23:02:18.309" v="82"/>
        <pc:sldMkLst>
          <pc:docMk/>
          <pc:sldMk cId="4284864276" sldId="268"/>
        </pc:sldMkLst>
      </pc:sldChg>
      <pc:sldChg chg="addSp delSp modSp mod ord modClrScheme chgLayout">
        <pc:chgData name="William Karl Vasel Bethke" userId="S::wbethke@purdue.edu::b559d394-9840-42b7-88db-d7367e10e022" providerId="AD" clId="Web-{445BF39E-DF7B-2943-E433-2D951F3B081D}" dt="2025-04-26T23:06:51.207" v="167" actId="20577"/>
        <pc:sldMkLst>
          <pc:docMk/>
          <pc:sldMk cId="2487703428" sldId="269"/>
        </pc:sldMkLst>
        <pc:spChg chg="mod">
          <ac:chgData name="William Karl Vasel Bethke" userId="S::wbethke@purdue.edu::b559d394-9840-42b7-88db-d7367e10e022" providerId="AD" clId="Web-{445BF39E-DF7B-2943-E433-2D951F3B081D}" dt="2025-04-26T23:03:33.311" v="103"/>
          <ac:spMkLst>
            <pc:docMk/>
            <pc:sldMk cId="2487703428" sldId="269"/>
            <ac:spMk id="2" creationId="{479E50CF-631F-4AE3-E4B0-9F6F076090C8}"/>
          </ac:spMkLst>
        </pc:spChg>
        <pc:spChg chg="add mod">
          <ac:chgData name="William Karl Vasel Bethke" userId="S::wbethke@purdue.edu::b559d394-9840-42b7-88db-d7367e10e022" providerId="AD" clId="Web-{445BF39E-DF7B-2943-E433-2D951F3B081D}" dt="2025-04-26T23:06:51.207" v="167" actId="20577"/>
          <ac:spMkLst>
            <pc:docMk/>
            <pc:sldMk cId="2487703428" sldId="269"/>
            <ac:spMk id="11" creationId="{974E8AC2-83E3-FBB6-F88C-30A47E4763F2}"/>
          </ac:spMkLst>
        </pc:spChg>
        <pc:picChg chg="add mod ord">
          <ac:chgData name="William Karl Vasel Bethke" userId="S::wbethke@purdue.edu::b559d394-9840-42b7-88db-d7367e10e022" providerId="AD" clId="Web-{445BF39E-DF7B-2943-E433-2D951F3B081D}" dt="2025-04-26T23:03:33.311" v="103"/>
          <ac:picMkLst>
            <pc:docMk/>
            <pc:sldMk cId="2487703428" sldId="269"/>
            <ac:picMk id="7" creationId="{EBA88706-C3B2-D67F-7EEB-9D000C871AA3}"/>
          </ac:picMkLst>
        </pc:picChg>
      </pc:sldChg>
      <pc:sldChg chg="addSp delSp modSp">
        <pc:chgData name="William Karl Vasel Bethke" userId="S::wbethke@purdue.edu::b559d394-9840-42b7-88db-d7367e10e022" providerId="AD" clId="Web-{445BF39E-DF7B-2943-E433-2D951F3B081D}" dt="2025-04-26T23:08:35.087" v="169" actId="20577"/>
        <pc:sldMkLst>
          <pc:docMk/>
          <pc:sldMk cId="3088541280" sldId="270"/>
        </pc:sldMkLst>
      </pc:sldChg>
      <pc:sldChg chg="del">
        <pc:chgData name="William Karl Vasel Bethke" userId="S::wbethke@purdue.edu::b559d394-9840-42b7-88db-d7367e10e022" providerId="AD" clId="Web-{445BF39E-DF7B-2943-E433-2D951F3B081D}" dt="2025-04-26T23:09:50.183" v="188"/>
        <pc:sldMkLst>
          <pc:docMk/>
          <pc:sldMk cId="4194305303" sldId="273"/>
        </pc:sldMkLst>
      </pc:sldChg>
      <pc:sldChg chg="del">
        <pc:chgData name="William Karl Vasel Bethke" userId="S::wbethke@purdue.edu::b559d394-9840-42b7-88db-d7367e10e022" providerId="AD" clId="Web-{445BF39E-DF7B-2943-E433-2D951F3B081D}" dt="2025-04-26T23:09:51.371" v="189"/>
        <pc:sldMkLst>
          <pc:docMk/>
          <pc:sldMk cId="3905668672" sldId="278"/>
        </pc:sldMkLst>
      </pc:sldChg>
      <pc:sldChg chg="modSp">
        <pc:chgData name="William Karl Vasel Bethke" userId="S::wbethke@purdue.edu::b559d394-9840-42b7-88db-d7367e10e022" providerId="AD" clId="Web-{445BF39E-DF7B-2943-E433-2D951F3B081D}" dt="2025-04-26T23:10:12.340" v="196" actId="20577"/>
        <pc:sldMkLst>
          <pc:docMk/>
          <pc:sldMk cId="313383821" sldId="279"/>
        </pc:sldMkLst>
      </pc:sldChg>
      <pc:sldChg chg="del">
        <pc:chgData name="William Karl Vasel Bethke" userId="S::wbethke@purdue.edu::b559d394-9840-42b7-88db-d7367e10e022" providerId="AD" clId="Web-{445BF39E-DF7B-2943-E433-2D951F3B081D}" dt="2025-04-26T23:09:52.808" v="190"/>
        <pc:sldMkLst>
          <pc:docMk/>
          <pc:sldMk cId="3762681131" sldId="280"/>
        </pc:sldMkLst>
      </pc:sldChg>
      <pc:sldChg chg="del">
        <pc:chgData name="William Karl Vasel Bethke" userId="S::wbethke@purdue.edu::b559d394-9840-42b7-88db-d7367e10e022" providerId="AD" clId="Web-{445BF39E-DF7B-2943-E433-2D951F3B081D}" dt="2025-04-26T23:09:54.121" v="191"/>
        <pc:sldMkLst>
          <pc:docMk/>
          <pc:sldMk cId="3451972593" sldId="282"/>
        </pc:sldMkLst>
      </pc:sldChg>
      <pc:sldChg chg="ord">
        <pc:chgData name="William Karl Vasel Bethke" userId="S::wbethke@purdue.edu::b559d394-9840-42b7-88db-d7367e10e022" providerId="AD" clId="Web-{445BF39E-DF7B-2943-E433-2D951F3B081D}" dt="2025-04-26T23:02:20.793" v="83"/>
        <pc:sldMkLst>
          <pc:docMk/>
          <pc:sldMk cId="2426284487" sldId="298"/>
        </pc:sldMkLst>
      </pc:sldChg>
      <pc:sldChg chg="addSp delSp modSp add">
        <pc:chgData name="William Karl Vasel Bethke" userId="S::wbethke@purdue.edu::b559d394-9840-42b7-88db-d7367e10e022" providerId="AD" clId="Web-{445BF39E-DF7B-2943-E433-2D951F3B081D}" dt="2025-04-26T22:50:38.832" v="68" actId="1076"/>
        <pc:sldMkLst>
          <pc:docMk/>
          <pc:sldMk cId="1979119331" sldId="300"/>
        </pc:sldMkLst>
        <pc:spChg chg="mod">
          <ac:chgData name="William Karl Vasel Bethke" userId="S::wbethke@purdue.edu::b559d394-9840-42b7-88db-d7367e10e022" providerId="AD" clId="Web-{445BF39E-DF7B-2943-E433-2D951F3B081D}" dt="2025-04-26T22:43:56.881" v="7" actId="20577"/>
          <ac:spMkLst>
            <pc:docMk/>
            <pc:sldMk cId="1979119331" sldId="300"/>
            <ac:spMk id="2" creationId="{7ED14C6E-A0A4-BACF-046C-DA9CE4E02CC1}"/>
          </ac:spMkLst>
        </pc:spChg>
        <pc:picChg chg="add mod">
          <ac:chgData name="William Karl Vasel Bethke" userId="S::wbethke@purdue.edu::b559d394-9840-42b7-88db-d7367e10e022" providerId="AD" clId="Web-{445BF39E-DF7B-2943-E433-2D951F3B081D}" dt="2025-04-26T22:50:27.206" v="59" actId="1076"/>
          <ac:picMkLst>
            <pc:docMk/>
            <pc:sldMk cId="1979119331" sldId="300"/>
            <ac:picMk id="5" creationId="{17854ABA-3F2C-C2B8-D6A0-33717C9C90F5}"/>
          </ac:picMkLst>
        </pc:picChg>
        <pc:picChg chg="add mod">
          <ac:chgData name="William Karl Vasel Bethke" userId="S::wbethke@purdue.edu::b559d394-9840-42b7-88db-d7367e10e022" providerId="AD" clId="Web-{445BF39E-DF7B-2943-E433-2D951F3B081D}" dt="2025-04-26T22:50:33.832" v="65" actId="1076"/>
          <ac:picMkLst>
            <pc:docMk/>
            <pc:sldMk cId="1979119331" sldId="300"/>
            <ac:picMk id="10" creationId="{C91C9C9D-EB97-32A6-1719-8296965F8E20}"/>
          </ac:picMkLst>
        </pc:picChg>
        <pc:picChg chg="add mod">
          <ac:chgData name="William Karl Vasel Bethke" userId="S::wbethke@purdue.edu::b559d394-9840-42b7-88db-d7367e10e022" providerId="AD" clId="Web-{445BF39E-DF7B-2943-E433-2D951F3B081D}" dt="2025-04-26T22:50:35.832" v="66" actId="1076"/>
          <ac:picMkLst>
            <pc:docMk/>
            <pc:sldMk cId="1979119331" sldId="300"/>
            <ac:picMk id="11" creationId="{58143BF5-7C24-19E8-E11C-7CE61B0409AF}"/>
          </ac:picMkLst>
        </pc:picChg>
        <pc:picChg chg="add mod">
          <ac:chgData name="William Karl Vasel Bethke" userId="S::wbethke@purdue.edu::b559d394-9840-42b7-88db-d7367e10e022" providerId="AD" clId="Web-{445BF39E-DF7B-2943-E433-2D951F3B081D}" dt="2025-04-26T22:50:38.832" v="68" actId="1076"/>
          <ac:picMkLst>
            <pc:docMk/>
            <pc:sldMk cId="1979119331" sldId="300"/>
            <ac:picMk id="12" creationId="{710A3E7B-095C-ACFD-8CD8-C4997ED19C49}"/>
          </ac:picMkLst>
        </pc:picChg>
      </pc:sldChg>
      <pc:sldChg chg="addSp modSp add replId">
        <pc:chgData name="William Karl Vasel Bethke" userId="S::wbethke@purdue.edu::b559d394-9840-42b7-88db-d7367e10e022" providerId="AD" clId="Web-{445BF39E-DF7B-2943-E433-2D951F3B081D}" dt="2025-04-26T23:01:34.495" v="73" actId="1076"/>
        <pc:sldMkLst>
          <pc:docMk/>
          <pc:sldMk cId="763657205" sldId="301"/>
        </pc:sldMkLst>
        <pc:spChg chg="mod">
          <ac:chgData name="William Karl Vasel Bethke" userId="S::wbethke@purdue.edu::b559d394-9840-42b7-88db-d7367e10e022" providerId="AD" clId="Web-{445BF39E-DF7B-2943-E433-2D951F3B081D}" dt="2025-04-26T22:44:23.538" v="26" actId="20577"/>
          <ac:spMkLst>
            <pc:docMk/>
            <pc:sldMk cId="763657205" sldId="301"/>
            <ac:spMk id="2" creationId="{64A95BCD-F046-3A9E-A1DF-406F1FF4B83A}"/>
          </ac:spMkLst>
        </pc:spChg>
        <pc:picChg chg="add mod">
          <ac:chgData name="William Karl Vasel Bethke" userId="S::wbethke@purdue.edu::b559d394-9840-42b7-88db-d7367e10e022" providerId="AD" clId="Web-{445BF39E-DF7B-2943-E433-2D951F3B081D}" dt="2025-04-26T23:01:34.495" v="73" actId="1076"/>
          <ac:picMkLst>
            <pc:docMk/>
            <pc:sldMk cId="763657205" sldId="301"/>
            <ac:picMk id="3" creationId="{9B259C01-2FCE-978E-7AFB-498046FCF0EF}"/>
          </ac:picMkLst>
        </pc:picChg>
      </pc:sldChg>
      <pc:sldChg chg="addSp delSp modSp add replId">
        <pc:chgData name="William Karl Vasel Bethke" userId="S::wbethke@purdue.edu::b559d394-9840-42b7-88db-d7367e10e022" providerId="AD" clId="Web-{445BF39E-DF7B-2943-E433-2D951F3B081D}" dt="2025-04-26T23:09:32.808" v="187" actId="1076"/>
        <pc:sldMkLst>
          <pc:docMk/>
          <pc:sldMk cId="3703367836" sldId="302"/>
        </pc:sldMkLst>
        <pc:spChg chg="mod">
          <ac:chgData name="William Karl Vasel Bethke" userId="S::wbethke@purdue.edu::b559d394-9840-42b7-88db-d7367e10e022" providerId="AD" clId="Web-{445BF39E-DF7B-2943-E433-2D951F3B081D}" dt="2025-04-26T23:08:49.072" v="176" actId="20577"/>
          <ac:spMkLst>
            <pc:docMk/>
            <pc:sldMk cId="3703367836" sldId="302"/>
            <ac:spMk id="2" creationId="{CE566571-6A26-9785-382E-03C4FAC9EEE4}"/>
          </ac:spMkLst>
        </pc:spChg>
        <pc:picChg chg="add mod">
          <ac:chgData name="William Karl Vasel Bethke" userId="S::wbethke@purdue.edu::b559d394-9840-42b7-88db-d7367e10e022" providerId="AD" clId="Web-{445BF39E-DF7B-2943-E433-2D951F3B081D}" dt="2025-04-26T23:09:32.808" v="187" actId="1076"/>
          <ac:picMkLst>
            <pc:docMk/>
            <pc:sldMk cId="3703367836" sldId="302"/>
            <ac:picMk id="6" creationId="{4FA594A0-529B-DE7E-19C3-AA23D93B1941}"/>
          </ac:picMkLst>
        </pc:picChg>
      </pc:sldChg>
      <pc:sldChg chg="modSp add replId">
        <pc:chgData name="William Karl Vasel Bethke" userId="S::wbethke@purdue.edu::b559d394-9840-42b7-88db-d7367e10e022" providerId="AD" clId="Web-{445BF39E-DF7B-2943-E433-2D951F3B081D}" dt="2025-04-26T23:09:59.512" v="193" actId="20577"/>
        <pc:sldMkLst>
          <pc:docMk/>
          <pc:sldMk cId="176215402" sldId="303"/>
        </pc:sldMkLst>
      </pc:sldChg>
    </pc:docChg>
  </pc:docChgLst>
  <pc:docChgLst>
    <pc:chgData name="Bell, Alexander Conrad" userId="545583de-f279-45a7-a7b4-0c78c7142995" providerId="ADAL" clId="{4FDB58D2-594C-4CAD-BA0F-3BD9384E5E03}"/>
    <pc:docChg chg="undo custSel addSld modSld sldOrd">
      <pc:chgData name="Bell, Alexander Conrad" userId="545583de-f279-45a7-a7b4-0c78c7142995" providerId="ADAL" clId="{4FDB58D2-594C-4CAD-BA0F-3BD9384E5E03}" dt="2025-04-28T02:47:39.148" v="701"/>
      <pc:docMkLst>
        <pc:docMk/>
      </pc:docMkLst>
      <pc:sldChg chg="ord">
        <pc:chgData name="Bell, Alexander Conrad" userId="545583de-f279-45a7-a7b4-0c78c7142995" providerId="ADAL" clId="{4FDB58D2-594C-4CAD-BA0F-3BD9384E5E03}" dt="2025-04-28T02:47:39.148" v="701"/>
        <pc:sldMkLst>
          <pc:docMk/>
          <pc:sldMk cId="2487703428" sldId="269"/>
        </pc:sldMkLst>
      </pc:sldChg>
      <pc:sldChg chg="addSp delSp modSp mod">
        <pc:chgData name="Bell, Alexander Conrad" userId="545583de-f279-45a7-a7b4-0c78c7142995" providerId="ADAL" clId="{4FDB58D2-594C-4CAD-BA0F-3BD9384E5E03}" dt="2025-04-28T00:45:42.865" v="438" actId="1076"/>
        <pc:sldMkLst>
          <pc:docMk/>
          <pc:sldMk cId="3256306005" sldId="277"/>
        </pc:sldMkLst>
        <pc:spChg chg="mod">
          <ac:chgData name="Bell, Alexander Conrad" userId="545583de-f279-45a7-a7b4-0c78c7142995" providerId="ADAL" clId="{4FDB58D2-594C-4CAD-BA0F-3BD9384E5E03}" dt="2025-04-28T00:40:19.852" v="182" actId="313"/>
          <ac:spMkLst>
            <pc:docMk/>
            <pc:sldMk cId="3256306005" sldId="277"/>
            <ac:spMk id="12" creationId="{4F2CE577-4F22-8984-E3A8-38A6D898D011}"/>
          </ac:spMkLst>
        </pc:spChg>
        <pc:picChg chg="add del mod">
          <ac:chgData name="Bell, Alexander Conrad" userId="545583de-f279-45a7-a7b4-0c78c7142995" providerId="ADAL" clId="{4FDB58D2-594C-4CAD-BA0F-3BD9384E5E03}" dt="2025-04-28T00:36:46.013" v="20" actId="478"/>
          <ac:picMkLst>
            <pc:docMk/>
            <pc:sldMk cId="3256306005" sldId="277"/>
            <ac:picMk id="4" creationId="{C46DEC45-B108-E805-8957-4F70F9B95288}"/>
          </ac:picMkLst>
        </pc:picChg>
        <pc:picChg chg="add mod">
          <ac:chgData name="Bell, Alexander Conrad" userId="545583de-f279-45a7-a7b4-0c78c7142995" providerId="ADAL" clId="{4FDB58D2-594C-4CAD-BA0F-3BD9384E5E03}" dt="2025-04-28T00:45:29.832" v="432" actId="1076"/>
          <ac:picMkLst>
            <pc:docMk/>
            <pc:sldMk cId="3256306005" sldId="277"/>
            <ac:picMk id="6" creationId="{3650D864-4ABC-A60B-F09A-2B8FF2563747}"/>
          </ac:picMkLst>
        </pc:picChg>
        <pc:picChg chg="mod">
          <ac:chgData name="Bell, Alexander Conrad" userId="545583de-f279-45a7-a7b4-0c78c7142995" providerId="ADAL" clId="{4FDB58D2-594C-4CAD-BA0F-3BD9384E5E03}" dt="2025-04-28T00:45:34.847" v="434" actId="14100"/>
          <ac:picMkLst>
            <pc:docMk/>
            <pc:sldMk cId="3256306005" sldId="277"/>
            <ac:picMk id="7" creationId="{D18575A8-CE6B-B54B-3B40-4FD720B84B96}"/>
          </ac:picMkLst>
        </pc:picChg>
        <pc:picChg chg="add mod">
          <ac:chgData name="Bell, Alexander Conrad" userId="545583de-f279-45a7-a7b4-0c78c7142995" providerId="ADAL" clId="{4FDB58D2-594C-4CAD-BA0F-3BD9384E5E03}" dt="2025-04-28T00:45:37.831" v="436" actId="14100"/>
          <ac:picMkLst>
            <pc:docMk/>
            <pc:sldMk cId="3256306005" sldId="277"/>
            <ac:picMk id="9" creationId="{81860D2B-5E20-7FC9-6EB0-BD44784FEA12}"/>
          </ac:picMkLst>
        </pc:picChg>
        <pc:picChg chg="add mod">
          <ac:chgData name="Bell, Alexander Conrad" userId="545583de-f279-45a7-a7b4-0c78c7142995" providerId="ADAL" clId="{4FDB58D2-594C-4CAD-BA0F-3BD9384E5E03}" dt="2025-04-28T00:45:42.865" v="438" actId="1076"/>
          <ac:picMkLst>
            <pc:docMk/>
            <pc:sldMk cId="3256306005" sldId="277"/>
            <ac:picMk id="11" creationId="{18B3FE54-3046-CEE6-7357-80BBBA0F8827}"/>
          </ac:picMkLst>
        </pc:picChg>
      </pc:sldChg>
      <pc:sldChg chg="addSp modSp mod">
        <pc:chgData name="Bell, Alexander Conrad" userId="545583de-f279-45a7-a7b4-0c78c7142995" providerId="ADAL" clId="{4FDB58D2-594C-4CAD-BA0F-3BD9384E5E03}" dt="2025-04-28T00:47:32.088" v="492" actId="20577"/>
        <pc:sldMkLst>
          <pc:docMk/>
          <pc:sldMk cId="80785181" sldId="281"/>
        </pc:sldMkLst>
        <pc:spChg chg="mod">
          <ac:chgData name="Bell, Alexander Conrad" userId="545583de-f279-45a7-a7b4-0c78c7142995" providerId="ADAL" clId="{4FDB58D2-594C-4CAD-BA0F-3BD9384E5E03}" dt="2025-04-28T00:47:32.088" v="492" actId="20577"/>
          <ac:spMkLst>
            <pc:docMk/>
            <pc:sldMk cId="80785181" sldId="281"/>
            <ac:spMk id="2" creationId="{479E50CF-631F-4AE3-E4B0-9F6F076090C8}"/>
          </ac:spMkLst>
        </pc:spChg>
        <pc:spChg chg="mod">
          <ac:chgData name="Bell, Alexander Conrad" userId="545583de-f279-45a7-a7b4-0c78c7142995" providerId="ADAL" clId="{4FDB58D2-594C-4CAD-BA0F-3BD9384E5E03}" dt="2025-04-28T00:46:17.171" v="448" actId="255"/>
          <ac:spMkLst>
            <pc:docMk/>
            <pc:sldMk cId="80785181" sldId="281"/>
            <ac:spMk id="10" creationId="{53388920-51B6-0866-3F79-93E47F7BC5E5}"/>
          </ac:spMkLst>
        </pc:spChg>
        <pc:picChg chg="add mod">
          <ac:chgData name="Bell, Alexander Conrad" userId="545583de-f279-45a7-a7b4-0c78c7142995" providerId="ADAL" clId="{4FDB58D2-594C-4CAD-BA0F-3BD9384E5E03}" dt="2025-04-28T00:44:22.072" v="426" actId="1076"/>
          <ac:picMkLst>
            <pc:docMk/>
            <pc:sldMk cId="80785181" sldId="281"/>
            <ac:picMk id="4" creationId="{5BEE214F-D4EE-F658-010E-83702D510441}"/>
          </ac:picMkLst>
        </pc:picChg>
        <pc:picChg chg="add mod">
          <ac:chgData name="Bell, Alexander Conrad" userId="545583de-f279-45a7-a7b4-0c78c7142995" providerId="ADAL" clId="{4FDB58D2-594C-4CAD-BA0F-3BD9384E5E03}" dt="2025-04-28T00:47:04.015" v="453" actId="1076"/>
          <ac:picMkLst>
            <pc:docMk/>
            <pc:sldMk cId="80785181" sldId="281"/>
            <ac:picMk id="6" creationId="{C18ECDED-2DD7-FB23-4A26-B403184607E1}"/>
          </ac:picMkLst>
        </pc:picChg>
      </pc:sldChg>
      <pc:sldChg chg="addSp delSp modSp new mod modClrScheme chgLayout">
        <pc:chgData name="Bell, Alexander Conrad" userId="545583de-f279-45a7-a7b4-0c78c7142995" providerId="ADAL" clId="{4FDB58D2-594C-4CAD-BA0F-3BD9384E5E03}" dt="2025-04-28T01:19:33.612" v="699" actId="1076"/>
        <pc:sldMkLst>
          <pc:docMk/>
          <pc:sldMk cId="3822844268" sldId="307"/>
        </pc:sldMkLst>
        <pc:spChg chg="mod">
          <ac:chgData name="Bell, Alexander Conrad" userId="545583de-f279-45a7-a7b4-0c78c7142995" providerId="ADAL" clId="{4FDB58D2-594C-4CAD-BA0F-3BD9384E5E03}" dt="2025-04-28T00:55:07.959" v="516" actId="26606"/>
          <ac:spMkLst>
            <pc:docMk/>
            <pc:sldMk cId="3822844268" sldId="307"/>
            <ac:spMk id="2" creationId="{7EA242D1-2DE5-AC0F-FF79-62631B1BDA47}"/>
          </ac:spMkLst>
        </pc:spChg>
        <pc:spChg chg="del">
          <ac:chgData name="Bell, Alexander Conrad" userId="545583de-f279-45a7-a7b4-0c78c7142995" providerId="ADAL" clId="{4FDB58D2-594C-4CAD-BA0F-3BD9384E5E03}" dt="2025-04-28T00:54:54.083" v="507" actId="931"/>
          <ac:spMkLst>
            <pc:docMk/>
            <pc:sldMk cId="3822844268" sldId="307"/>
            <ac:spMk id="3" creationId="{41119FF0-8210-21B7-2F0F-BD8053034697}"/>
          </ac:spMkLst>
        </pc:spChg>
        <pc:spChg chg="del">
          <ac:chgData name="Bell, Alexander Conrad" userId="545583de-f279-45a7-a7b4-0c78c7142995" providerId="ADAL" clId="{4FDB58D2-594C-4CAD-BA0F-3BD9384E5E03}" dt="2025-04-28T00:55:02.415" v="510" actId="931"/>
          <ac:spMkLst>
            <pc:docMk/>
            <pc:sldMk cId="3822844268" sldId="307"/>
            <ac:spMk id="4" creationId="{33CE44A0-1400-A57F-E8D3-C8BA0152259E}"/>
          </ac:spMkLst>
        </pc:spChg>
        <pc:spChg chg="del">
          <ac:chgData name="Bell, Alexander Conrad" userId="545583de-f279-45a7-a7b4-0c78c7142995" providerId="ADAL" clId="{4FDB58D2-594C-4CAD-BA0F-3BD9384E5E03}" dt="2025-04-28T01:18:42.941" v="686" actId="931"/>
          <ac:spMkLst>
            <pc:docMk/>
            <pc:sldMk cId="3822844268" sldId="307"/>
            <ac:spMk id="4" creationId="{BAC0BE90-781E-B43E-05FC-267A3F5ED537}"/>
          </ac:spMkLst>
        </pc:spChg>
        <pc:spChg chg="del">
          <ac:chgData name="Bell, Alexander Conrad" userId="545583de-f279-45a7-a7b4-0c78c7142995" providerId="ADAL" clId="{4FDB58D2-594C-4CAD-BA0F-3BD9384E5E03}" dt="2025-04-28T00:55:07.959" v="516" actId="26606"/>
          <ac:spMkLst>
            <pc:docMk/>
            <pc:sldMk cId="3822844268" sldId="307"/>
            <ac:spMk id="5" creationId="{18B6BB40-B95E-F82E-8EAE-CFFC0A492D1D}"/>
          </ac:spMkLst>
        </pc:spChg>
        <pc:spChg chg="add del mod">
          <ac:chgData name="Bell, Alexander Conrad" userId="545583de-f279-45a7-a7b4-0c78c7142995" providerId="ADAL" clId="{4FDB58D2-594C-4CAD-BA0F-3BD9384E5E03}" dt="2025-04-28T00:55:15.733" v="518" actId="26606"/>
          <ac:spMkLst>
            <pc:docMk/>
            <pc:sldMk cId="3822844268" sldId="307"/>
            <ac:spMk id="16" creationId="{856BAC62-97C2-0375-B680-11105B34126F}"/>
          </ac:spMkLst>
        </pc:spChg>
        <pc:spChg chg="add del mod">
          <ac:chgData name="Bell, Alexander Conrad" userId="545583de-f279-45a7-a7b4-0c78c7142995" providerId="ADAL" clId="{4FDB58D2-594C-4CAD-BA0F-3BD9384E5E03}" dt="2025-04-28T00:55:15.733" v="518" actId="26606"/>
          <ac:spMkLst>
            <pc:docMk/>
            <pc:sldMk cId="3822844268" sldId="307"/>
            <ac:spMk id="18" creationId="{437AB5D1-5E4E-6486-0745-80A1FFBE8CD8}"/>
          </ac:spMkLst>
        </pc:spChg>
        <pc:spChg chg="add del mod">
          <ac:chgData name="Bell, Alexander Conrad" userId="545583de-f279-45a7-a7b4-0c78c7142995" providerId="ADAL" clId="{4FDB58D2-594C-4CAD-BA0F-3BD9384E5E03}" dt="2025-04-28T00:55:15.733" v="518" actId="26606"/>
          <ac:spMkLst>
            <pc:docMk/>
            <pc:sldMk cId="3822844268" sldId="307"/>
            <ac:spMk id="20" creationId="{9715C1BD-BEC2-860B-9778-BF05DEC3488B}"/>
          </ac:spMkLst>
        </pc:spChg>
        <pc:spChg chg="add">
          <ac:chgData name="Bell, Alexander Conrad" userId="545583de-f279-45a7-a7b4-0c78c7142995" providerId="ADAL" clId="{4FDB58D2-594C-4CAD-BA0F-3BD9384E5E03}" dt="2025-04-28T00:55:15.733" v="518" actId="26606"/>
          <ac:spMkLst>
            <pc:docMk/>
            <pc:sldMk cId="3822844268" sldId="307"/>
            <ac:spMk id="25" creationId="{2185B406-DC6B-1BB1-A1D2-D57E06439712}"/>
          </ac:spMkLst>
        </pc:spChg>
        <pc:spChg chg="add mod">
          <ac:chgData name="Bell, Alexander Conrad" userId="545583de-f279-45a7-a7b4-0c78c7142995" providerId="ADAL" clId="{4FDB58D2-594C-4CAD-BA0F-3BD9384E5E03}" dt="2025-04-28T01:19:33.612" v="699" actId="1076"/>
          <ac:spMkLst>
            <pc:docMk/>
            <pc:sldMk cId="3822844268" sldId="307"/>
            <ac:spMk id="27" creationId="{B2CEEF54-92A6-531E-87A4-5DAAB86D64F7}"/>
          </ac:spMkLst>
        </pc:spChg>
        <pc:spChg chg="add mod">
          <ac:chgData name="Bell, Alexander Conrad" userId="545583de-f279-45a7-a7b4-0c78c7142995" providerId="ADAL" clId="{4FDB58D2-594C-4CAD-BA0F-3BD9384E5E03}" dt="2025-04-28T01:19:18.221" v="695" actId="1076"/>
          <ac:spMkLst>
            <pc:docMk/>
            <pc:sldMk cId="3822844268" sldId="307"/>
            <ac:spMk id="29" creationId="{B0CEF500-3EF8-CA0B-C989-E77241805DCF}"/>
          </ac:spMkLst>
        </pc:spChg>
        <pc:picChg chg="add mod">
          <ac:chgData name="Bell, Alexander Conrad" userId="545583de-f279-45a7-a7b4-0c78c7142995" providerId="ADAL" clId="{4FDB58D2-594C-4CAD-BA0F-3BD9384E5E03}" dt="2025-04-28T01:19:19.587" v="696" actId="1076"/>
          <ac:picMkLst>
            <pc:docMk/>
            <pc:sldMk cId="3822844268" sldId="307"/>
            <ac:picMk id="7" creationId="{DF9EE46C-B380-0647-8E2B-6337E2710A0A}"/>
          </ac:picMkLst>
        </pc:picChg>
        <pc:picChg chg="add mod ord modCrop">
          <ac:chgData name="Bell, Alexander Conrad" userId="545583de-f279-45a7-a7b4-0c78c7142995" providerId="ADAL" clId="{4FDB58D2-594C-4CAD-BA0F-3BD9384E5E03}" dt="2025-04-28T00:55:32.869" v="521" actId="732"/>
          <ac:picMkLst>
            <pc:docMk/>
            <pc:sldMk cId="3822844268" sldId="307"/>
            <ac:picMk id="9" creationId="{470A06C8-054A-EAAA-2890-146B92646145}"/>
          </ac:picMkLst>
        </pc:picChg>
        <pc:picChg chg="add mod ord modCrop">
          <ac:chgData name="Bell, Alexander Conrad" userId="545583de-f279-45a7-a7b4-0c78c7142995" providerId="ADAL" clId="{4FDB58D2-594C-4CAD-BA0F-3BD9384E5E03}" dt="2025-04-28T01:19:29.604" v="697" actId="1076"/>
          <ac:picMkLst>
            <pc:docMk/>
            <pc:sldMk cId="3822844268" sldId="307"/>
            <ac:picMk id="11" creationId="{B1A8939F-44FD-288B-0E17-427D1E289773}"/>
          </ac:picMkLst>
        </pc:picChg>
        <pc:picChg chg="add mod modCrop">
          <ac:chgData name="Bell, Alexander Conrad" userId="545583de-f279-45a7-a7b4-0c78c7142995" providerId="ADAL" clId="{4FDB58D2-594C-4CAD-BA0F-3BD9384E5E03}" dt="2025-04-28T01:19:11.349" v="693" actId="1076"/>
          <ac:picMkLst>
            <pc:docMk/>
            <pc:sldMk cId="3822844268" sldId="307"/>
            <ac:picMk id="13" creationId="{835EBBF5-CC48-FE1C-85E9-2351397A24D7}"/>
          </ac:picMkLst>
        </pc:picChg>
      </pc:sldChg>
    </pc:docChg>
  </pc:docChgLst>
  <pc:docChgLst>
    <pc:chgData name="Emerson, Jackson Dean" userId="c9d1999f-22b4-4754-9f69-24a0a22d8b61" providerId="ADAL" clId="{CC6BDAED-8D2C-4952-A439-67FB93730F03}"/>
    <pc:docChg chg="undo custSel addSld delSld modSld">
      <pc:chgData name="Emerson, Jackson Dean" userId="c9d1999f-22b4-4754-9f69-24a0a22d8b61" providerId="ADAL" clId="{CC6BDAED-8D2C-4952-A439-67FB93730F03}" dt="2025-04-24T21:14:41.246" v="162" actId="478"/>
      <pc:docMkLst>
        <pc:docMk/>
      </pc:docMkLst>
      <pc:sldChg chg="modSp mod">
        <pc:chgData name="Emerson, Jackson Dean" userId="c9d1999f-22b4-4754-9f69-24a0a22d8b61" providerId="ADAL" clId="{CC6BDAED-8D2C-4952-A439-67FB93730F03}" dt="2025-04-24T21:03:28.809" v="118" actId="20577"/>
        <pc:sldMkLst>
          <pc:docMk/>
          <pc:sldMk cId="109857222" sldId="256"/>
        </pc:sldMkLst>
        <pc:spChg chg="mod">
          <ac:chgData name="Emerson, Jackson Dean" userId="c9d1999f-22b4-4754-9f69-24a0a22d8b61" providerId="ADAL" clId="{CC6BDAED-8D2C-4952-A439-67FB93730F03}" dt="2025-04-24T21:03:28.809" v="118" actId="20577"/>
          <ac:spMkLst>
            <pc:docMk/>
            <pc:sldMk cId="109857222" sldId="256"/>
            <ac:spMk id="53" creationId="{6C90E3E4-A5C0-E668-7401-1EBBFC24263D}"/>
          </ac:spMkLst>
        </pc:spChg>
      </pc:sldChg>
      <pc:sldChg chg="addSp delSp modSp mod">
        <pc:chgData name="Emerson, Jackson Dean" userId="c9d1999f-22b4-4754-9f69-24a0a22d8b61" providerId="ADAL" clId="{CC6BDAED-8D2C-4952-A439-67FB93730F03}" dt="2025-04-24T21:05:42.515" v="145"/>
        <pc:sldMkLst>
          <pc:docMk/>
          <pc:sldMk cId="266439854" sldId="257"/>
        </pc:sldMkLst>
        <pc:picChg chg="add del mod">
          <ac:chgData name="Emerson, Jackson Dean" userId="c9d1999f-22b4-4754-9f69-24a0a22d8b61" providerId="ADAL" clId="{CC6BDAED-8D2C-4952-A439-67FB93730F03}" dt="2025-04-24T21:05:42.515" v="145"/>
          <ac:picMkLst>
            <pc:docMk/>
            <pc:sldMk cId="266439854" sldId="257"/>
            <ac:picMk id="6" creationId="{85694F30-9E3F-3CBD-FE37-48442FE65C2E}"/>
          </ac:picMkLst>
        </pc:picChg>
      </pc:sldChg>
      <pc:sldChg chg="modSp mod">
        <pc:chgData name="Emerson, Jackson Dean" userId="c9d1999f-22b4-4754-9f69-24a0a22d8b61" providerId="ADAL" clId="{CC6BDAED-8D2C-4952-A439-67FB93730F03}" dt="2025-04-24T21:01:36.502" v="47" actId="20577"/>
        <pc:sldMkLst>
          <pc:docMk/>
          <pc:sldMk cId="181533243" sldId="265"/>
        </pc:sldMkLst>
      </pc:sldChg>
      <pc:sldChg chg="del">
        <pc:chgData name="Emerson, Jackson Dean" userId="c9d1999f-22b4-4754-9f69-24a0a22d8b61" providerId="ADAL" clId="{CC6BDAED-8D2C-4952-A439-67FB93730F03}" dt="2025-04-24T21:03:04.414" v="95" actId="47"/>
        <pc:sldMkLst>
          <pc:docMk/>
          <pc:sldMk cId="31063503" sldId="284"/>
        </pc:sldMkLst>
      </pc:sldChg>
      <pc:sldChg chg="del">
        <pc:chgData name="Emerson, Jackson Dean" userId="c9d1999f-22b4-4754-9f69-24a0a22d8b61" providerId="ADAL" clId="{CC6BDAED-8D2C-4952-A439-67FB93730F03}" dt="2025-04-24T21:03:05.219" v="96" actId="47"/>
        <pc:sldMkLst>
          <pc:docMk/>
          <pc:sldMk cId="2419666341" sldId="285"/>
        </pc:sldMkLst>
      </pc:sldChg>
      <pc:sldChg chg="del">
        <pc:chgData name="Emerson, Jackson Dean" userId="c9d1999f-22b4-4754-9f69-24a0a22d8b61" providerId="ADAL" clId="{CC6BDAED-8D2C-4952-A439-67FB93730F03}" dt="2025-04-24T21:03:06.012" v="97" actId="47"/>
        <pc:sldMkLst>
          <pc:docMk/>
          <pc:sldMk cId="684653918" sldId="286"/>
        </pc:sldMkLst>
      </pc:sldChg>
      <pc:sldChg chg="modSp mod">
        <pc:chgData name="Emerson, Jackson Dean" userId="c9d1999f-22b4-4754-9f69-24a0a22d8b61" providerId="ADAL" clId="{CC6BDAED-8D2C-4952-A439-67FB93730F03}" dt="2025-04-24T21:03:17.015" v="117" actId="20577"/>
        <pc:sldMkLst>
          <pc:docMk/>
          <pc:sldMk cId="4207658070" sldId="288"/>
        </pc:sldMkLst>
        <pc:spChg chg="mod">
          <ac:chgData name="Emerson, Jackson Dean" userId="c9d1999f-22b4-4754-9f69-24a0a22d8b61" providerId="ADAL" clId="{CC6BDAED-8D2C-4952-A439-67FB93730F03}" dt="2025-04-24T21:03:17.015" v="117" actId="20577"/>
          <ac:spMkLst>
            <pc:docMk/>
            <pc:sldMk cId="4207658070" sldId="288"/>
            <ac:spMk id="2" creationId="{31711263-67CA-0E49-2FAF-CA0815492E1E}"/>
          </ac:spMkLst>
        </pc:spChg>
      </pc:sldChg>
      <pc:sldChg chg="addSp delSp modSp mod">
        <pc:chgData name="Emerson, Jackson Dean" userId="c9d1999f-22b4-4754-9f69-24a0a22d8b61" providerId="ADAL" clId="{CC6BDAED-8D2C-4952-A439-67FB93730F03}" dt="2025-04-24T21:12:13.728" v="154" actId="1076"/>
        <pc:sldMkLst>
          <pc:docMk/>
          <pc:sldMk cId="1187433142" sldId="289"/>
        </pc:sldMkLst>
        <pc:spChg chg="add mod">
          <ac:chgData name="Emerson, Jackson Dean" userId="c9d1999f-22b4-4754-9f69-24a0a22d8b61" providerId="ADAL" clId="{CC6BDAED-8D2C-4952-A439-67FB93730F03}" dt="2025-04-24T21:12:13.728" v="154" actId="1076"/>
          <ac:spMkLst>
            <pc:docMk/>
            <pc:sldMk cId="1187433142" sldId="289"/>
            <ac:spMk id="3" creationId="{9CFC1DBC-F103-D874-55B6-92AE7653D51C}"/>
          </ac:spMkLst>
        </pc:spChg>
        <pc:spChg chg="add mod">
          <ac:chgData name="Emerson, Jackson Dean" userId="c9d1999f-22b4-4754-9f69-24a0a22d8b61" providerId="ADAL" clId="{CC6BDAED-8D2C-4952-A439-67FB93730F03}" dt="2025-04-24T21:01:58.601" v="70" actId="20577"/>
          <ac:spMkLst>
            <pc:docMk/>
            <pc:sldMk cId="1187433142" sldId="289"/>
            <ac:spMk id="4" creationId="{312CC06D-5F49-75B6-6C79-8EEC4AED1C6A}"/>
          </ac:spMkLst>
        </pc:spChg>
        <pc:spChg chg="add mod">
          <ac:chgData name="Emerson, Jackson Dean" userId="c9d1999f-22b4-4754-9f69-24a0a22d8b61" providerId="ADAL" clId="{CC6BDAED-8D2C-4952-A439-67FB93730F03}" dt="2025-04-24T21:02:08.703" v="90" actId="1076"/>
          <ac:spMkLst>
            <pc:docMk/>
            <pc:sldMk cId="1187433142" sldId="289"/>
            <ac:spMk id="9" creationId="{775459C1-022B-073D-BB8F-F78562DAAD68}"/>
          </ac:spMkLst>
        </pc:spChg>
        <pc:picChg chg="mod modCrop">
          <ac:chgData name="Emerson, Jackson Dean" userId="c9d1999f-22b4-4754-9f69-24a0a22d8b61" providerId="ADAL" clId="{CC6BDAED-8D2C-4952-A439-67FB93730F03}" dt="2025-04-24T21:01:03.660" v="42" actId="1076"/>
          <ac:picMkLst>
            <pc:docMk/>
            <pc:sldMk cId="1187433142" sldId="289"/>
            <ac:picMk id="6" creationId="{153B5F7F-0F89-5D9F-B4F1-1970B06F2D8E}"/>
          </ac:picMkLst>
        </pc:picChg>
        <pc:picChg chg="mod modCrop">
          <ac:chgData name="Emerson, Jackson Dean" userId="c9d1999f-22b4-4754-9f69-24a0a22d8b61" providerId="ADAL" clId="{CC6BDAED-8D2C-4952-A439-67FB93730F03}" dt="2025-04-24T21:12:13.728" v="154" actId="1076"/>
          <ac:picMkLst>
            <pc:docMk/>
            <pc:sldMk cId="1187433142" sldId="289"/>
            <ac:picMk id="7" creationId="{B704CAE8-C2A2-47D6-3103-9177418A6897}"/>
          </ac:picMkLst>
        </pc:picChg>
        <pc:picChg chg="mod modCrop">
          <ac:chgData name="Emerson, Jackson Dean" userId="c9d1999f-22b4-4754-9f69-24a0a22d8b61" providerId="ADAL" clId="{CC6BDAED-8D2C-4952-A439-67FB93730F03}" dt="2025-04-24T21:02:22.307" v="94" actId="1076"/>
          <ac:picMkLst>
            <pc:docMk/>
            <pc:sldMk cId="1187433142" sldId="289"/>
            <ac:picMk id="8" creationId="{D0777A7F-C90A-6657-631D-1694F4F922F5}"/>
          </ac:picMkLst>
        </pc:picChg>
      </pc:sldChg>
      <pc:sldChg chg="addSp delSp modSp add mod">
        <pc:chgData name="Emerson, Jackson Dean" userId="c9d1999f-22b4-4754-9f69-24a0a22d8b61" providerId="ADAL" clId="{CC6BDAED-8D2C-4952-A439-67FB93730F03}" dt="2025-04-24T21:14:41.246" v="162" actId="478"/>
        <pc:sldMkLst>
          <pc:docMk/>
          <pc:sldMk cId="36079988" sldId="290"/>
        </pc:sldMkLst>
        <pc:spChg chg="mod">
          <ac:chgData name="Emerson, Jackson Dean" userId="c9d1999f-22b4-4754-9f69-24a0a22d8b61" providerId="ADAL" clId="{CC6BDAED-8D2C-4952-A439-67FB93730F03}" dt="2025-04-24T20:59:25.681" v="14" actId="20577"/>
          <ac:spMkLst>
            <pc:docMk/>
            <pc:sldMk cId="36079988" sldId="290"/>
            <ac:spMk id="2" creationId="{99BE0E9B-2AD4-04F0-E7BA-A06E85017F36}"/>
          </ac:spMkLst>
        </pc:spChg>
        <pc:picChg chg="add mod modCrop">
          <ac:chgData name="Emerson, Jackson Dean" userId="c9d1999f-22b4-4754-9f69-24a0a22d8b61" providerId="ADAL" clId="{CC6BDAED-8D2C-4952-A439-67FB93730F03}" dt="2025-04-24T21:12:53.799" v="160" actId="1076"/>
          <ac:picMkLst>
            <pc:docMk/>
            <pc:sldMk cId="36079988" sldId="290"/>
            <ac:picMk id="7" creationId="{3B0235FC-D509-268B-1571-AE512CF2C59F}"/>
          </ac:picMkLst>
        </pc:picChg>
      </pc:sldChg>
    </pc:docChg>
  </pc:docChgLst>
  <pc:docChgLst>
    <pc:chgData name="Emerson, Jackson Dean" userId="S::jdemerso@purdue.edu::c9d1999f-22b4-4754-9f69-24a0a22d8b61" providerId="AD" clId="Web-{2DDA7E55-192C-94FA-16C7-7F6CAA398784}"/>
    <pc:docChg chg="modSld">
      <pc:chgData name="Emerson, Jackson Dean" userId="S::jdemerso@purdue.edu::c9d1999f-22b4-4754-9f69-24a0a22d8b61" providerId="AD" clId="Web-{2DDA7E55-192C-94FA-16C7-7F6CAA398784}" dt="2025-04-24T20:57:38.689" v="7" actId="1076"/>
      <pc:docMkLst>
        <pc:docMk/>
      </pc:docMkLst>
      <pc:sldChg chg="addSp delSp modSp mod modClrScheme chgLayout">
        <pc:chgData name="Emerson, Jackson Dean" userId="S::jdemerso@purdue.edu::c9d1999f-22b4-4754-9f69-24a0a22d8b61" providerId="AD" clId="Web-{2DDA7E55-192C-94FA-16C7-7F6CAA398784}" dt="2025-04-24T20:57:38.689" v="7" actId="1076"/>
        <pc:sldMkLst>
          <pc:docMk/>
          <pc:sldMk cId="1187433142" sldId="289"/>
        </pc:sldMkLst>
        <pc:spChg chg="mod">
          <ac:chgData name="Emerson, Jackson Dean" userId="S::jdemerso@purdue.edu::c9d1999f-22b4-4754-9f69-24a0a22d8b61" providerId="AD" clId="Web-{2DDA7E55-192C-94FA-16C7-7F6CAA398784}" dt="2025-04-24T20:57:20.236" v="4"/>
          <ac:spMkLst>
            <pc:docMk/>
            <pc:sldMk cId="1187433142" sldId="289"/>
            <ac:spMk id="2" creationId="{479E50CF-631F-4AE3-E4B0-9F6F076090C8}"/>
          </ac:spMkLst>
        </pc:spChg>
        <pc:picChg chg="add mod ord">
          <ac:chgData name="Emerson, Jackson Dean" userId="S::jdemerso@purdue.edu::c9d1999f-22b4-4754-9f69-24a0a22d8b61" providerId="AD" clId="Web-{2DDA7E55-192C-94FA-16C7-7F6CAA398784}" dt="2025-04-24T20:57:20.236" v="4"/>
          <ac:picMkLst>
            <pc:docMk/>
            <pc:sldMk cId="1187433142" sldId="289"/>
            <ac:picMk id="6" creationId="{153B5F7F-0F89-5D9F-B4F1-1970B06F2D8E}"/>
          </ac:picMkLst>
        </pc:picChg>
        <pc:picChg chg="add mod ord">
          <ac:chgData name="Emerson, Jackson Dean" userId="S::jdemerso@purdue.edu::c9d1999f-22b4-4754-9f69-24a0a22d8b61" providerId="AD" clId="Web-{2DDA7E55-192C-94FA-16C7-7F6CAA398784}" dt="2025-04-24T20:57:38.689" v="7" actId="1076"/>
          <ac:picMkLst>
            <pc:docMk/>
            <pc:sldMk cId="1187433142" sldId="289"/>
            <ac:picMk id="7" creationId="{B704CAE8-C2A2-47D6-3103-9177418A6897}"/>
          </ac:picMkLst>
        </pc:picChg>
        <pc:picChg chg="add mod">
          <ac:chgData name="Emerson, Jackson Dean" userId="S::jdemerso@purdue.edu::c9d1999f-22b4-4754-9f69-24a0a22d8b61" providerId="AD" clId="Web-{2DDA7E55-192C-94FA-16C7-7F6CAA398784}" dt="2025-04-24T20:57:30.549" v="5" actId="14100"/>
          <ac:picMkLst>
            <pc:docMk/>
            <pc:sldMk cId="1187433142" sldId="289"/>
            <ac:picMk id="8" creationId="{D0777A7F-C90A-6657-631D-1694F4F922F5}"/>
          </ac:picMkLst>
        </pc:picChg>
      </pc:sldChg>
    </pc:docChg>
  </pc:docChgLst>
  <pc:docChgLst>
    <pc:chgData name="Cadamore, Dawson" userId="S::dcadamor@purdue.edu::838d8de6-582b-4eb0-b4a9-a32f28010468" providerId="AD" clId="Web-{F327D398-6EBC-DED2-A41F-9E75C26EA2A0}"/>
    <pc:docChg chg="modSld">
      <pc:chgData name="Cadamore, Dawson" userId="S::dcadamor@purdue.edu::838d8de6-582b-4eb0-b4a9-a32f28010468" providerId="AD" clId="Web-{F327D398-6EBC-DED2-A41F-9E75C26EA2A0}" dt="2025-04-28T12:26:48.513" v="1"/>
      <pc:docMkLst>
        <pc:docMk/>
      </pc:docMkLst>
      <pc:sldChg chg="delSp">
        <pc:chgData name="Cadamore, Dawson" userId="S::dcadamor@purdue.edu::838d8de6-582b-4eb0-b4a9-a32f28010468" providerId="AD" clId="Web-{F327D398-6EBC-DED2-A41F-9E75C26EA2A0}" dt="2025-04-28T12:26:48.513" v="1"/>
        <pc:sldMkLst>
          <pc:docMk/>
          <pc:sldMk cId="4128654507" sldId="287"/>
        </pc:sldMkLst>
        <pc:spChg chg="del">
          <ac:chgData name="Cadamore, Dawson" userId="S::dcadamor@purdue.edu::838d8de6-582b-4eb0-b4a9-a32f28010468" providerId="AD" clId="Web-{F327D398-6EBC-DED2-A41F-9E75C26EA2A0}" dt="2025-04-28T12:26:48.513" v="1"/>
          <ac:spMkLst>
            <pc:docMk/>
            <pc:sldMk cId="4128654507" sldId="287"/>
            <ac:spMk id="12" creationId="{981C57C0-F358-1AA3-45AB-B816D8DABB7F}"/>
          </ac:spMkLst>
        </pc:spChg>
      </pc:sldChg>
      <pc:sldChg chg="delSp">
        <pc:chgData name="Cadamore, Dawson" userId="S::dcadamor@purdue.edu::838d8de6-582b-4eb0-b4a9-a32f28010468" providerId="AD" clId="Web-{F327D398-6EBC-DED2-A41F-9E75C26EA2A0}" dt="2025-04-28T12:26:31.966" v="0"/>
        <pc:sldMkLst>
          <pc:docMk/>
          <pc:sldMk cId="3822844268" sldId="307"/>
        </pc:sldMkLst>
        <pc:spChg chg="del">
          <ac:chgData name="Cadamore, Dawson" userId="S::dcadamor@purdue.edu::838d8de6-582b-4eb0-b4a9-a32f28010468" providerId="AD" clId="Web-{F327D398-6EBC-DED2-A41F-9E75C26EA2A0}" dt="2025-04-28T12:26:31.966" v="0"/>
          <ac:spMkLst>
            <pc:docMk/>
            <pc:sldMk cId="3822844268" sldId="307"/>
            <ac:spMk id="25" creationId="{2185B406-DC6B-1BB1-A1D2-D57E06439712}"/>
          </ac:spMkLst>
        </pc:spChg>
      </pc:sldChg>
    </pc:docChg>
  </pc:docChgLst>
  <pc:docChgLst>
    <pc:chgData name="Cadamore, Dawson" userId="S::dcadamor@purdue.edu::838d8de6-582b-4eb0-b4a9-a32f28010468" providerId="AD" clId="Web-{98784327-BBC0-09BA-6101-B0DBC7C3D92F}"/>
    <pc:docChg chg="addSld modSld">
      <pc:chgData name="Cadamore, Dawson" userId="S::dcadamor@purdue.edu::838d8de6-582b-4eb0-b4a9-a32f28010468" providerId="AD" clId="Web-{98784327-BBC0-09BA-6101-B0DBC7C3D92F}" dt="2025-04-28T03:10:21.786" v="138" actId="1076"/>
      <pc:docMkLst>
        <pc:docMk/>
      </pc:docMkLst>
      <pc:sldChg chg="addSp delSp modSp new">
        <pc:chgData name="Cadamore, Dawson" userId="S::dcadamor@purdue.edu::838d8de6-582b-4eb0-b4a9-a32f28010468" providerId="AD" clId="Web-{98784327-BBC0-09BA-6101-B0DBC7C3D92F}" dt="2025-04-28T03:10:21.786" v="138" actId="1076"/>
        <pc:sldMkLst>
          <pc:docMk/>
          <pc:sldMk cId="1204049797" sldId="309"/>
        </pc:sldMkLst>
        <pc:spChg chg="mod">
          <ac:chgData name="Cadamore, Dawson" userId="S::dcadamor@purdue.edu::838d8de6-582b-4eb0-b4a9-a32f28010468" providerId="AD" clId="Web-{98784327-BBC0-09BA-6101-B0DBC7C3D92F}" dt="2025-04-28T03:05:53.790" v="33" actId="20577"/>
          <ac:spMkLst>
            <pc:docMk/>
            <pc:sldMk cId="1204049797" sldId="309"/>
            <ac:spMk id="2" creationId="{8C94900D-85E9-E368-21C3-CC1C71E9069D}"/>
          </ac:spMkLst>
        </pc:spChg>
        <pc:spChg chg="del">
          <ac:chgData name="Cadamore, Dawson" userId="S::dcadamor@purdue.edu::838d8de6-582b-4eb0-b4a9-a32f28010468" providerId="AD" clId="Web-{98784327-BBC0-09BA-6101-B0DBC7C3D92F}" dt="2025-04-28T02:41:22.280" v="2"/>
          <ac:spMkLst>
            <pc:docMk/>
            <pc:sldMk cId="1204049797" sldId="309"/>
            <ac:spMk id="3" creationId="{1537E954-802D-6917-54FC-38A848477E83}"/>
          </ac:spMkLst>
        </pc:spChg>
        <pc:spChg chg="del">
          <ac:chgData name="Cadamore, Dawson" userId="S::dcadamor@purdue.edu::838d8de6-582b-4eb0-b4a9-a32f28010468" providerId="AD" clId="Web-{98784327-BBC0-09BA-6101-B0DBC7C3D92F}" dt="2025-04-28T02:41:22.280" v="1"/>
          <ac:spMkLst>
            <pc:docMk/>
            <pc:sldMk cId="1204049797" sldId="309"/>
            <ac:spMk id="4" creationId="{24EF438F-2F58-B563-C387-5A06BB46E58E}"/>
          </ac:spMkLst>
        </pc:spChg>
        <pc:spChg chg="del">
          <ac:chgData name="Cadamore, Dawson" userId="S::dcadamor@purdue.edu::838d8de6-582b-4eb0-b4a9-a32f28010468" providerId="AD" clId="Web-{98784327-BBC0-09BA-6101-B0DBC7C3D92F}" dt="2025-04-28T02:41:25.905" v="3"/>
          <ac:spMkLst>
            <pc:docMk/>
            <pc:sldMk cId="1204049797" sldId="309"/>
            <ac:spMk id="5" creationId="{D38982E6-27AB-40C0-B1D9-FBE08E12F4DD}"/>
          </ac:spMkLst>
        </pc:spChg>
        <pc:spChg chg="add mod">
          <ac:chgData name="Cadamore, Dawson" userId="S::dcadamor@purdue.edu::838d8de6-582b-4eb0-b4a9-a32f28010468" providerId="AD" clId="Web-{98784327-BBC0-09BA-6101-B0DBC7C3D92F}" dt="2025-04-28T03:10:21.786" v="138" actId="1076"/>
          <ac:spMkLst>
            <pc:docMk/>
            <pc:sldMk cId="1204049797" sldId="309"/>
            <ac:spMk id="8" creationId="{49E9D626-493C-06BE-B122-F2EA74A8D197}"/>
          </ac:spMkLst>
        </pc:spChg>
        <pc:spChg chg="add del">
          <ac:chgData name="Cadamore, Dawson" userId="S::dcadamor@purdue.edu::838d8de6-582b-4eb0-b4a9-a32f28010468" providerId="AD" clId="Web-{98784327-BBC0-09BA-6101-B0DBC7C3D92F}" dt="2025-04-28T03:06:25.821" v="43"/>
          <ac:spMkLst>
            <pc:docMk/>
            <pc:sldMk cId="1204049797" sldId="309"/>
            <ac:spMk id="10" creationId="{1E406493-D617-0141-739F-EB2AD2BD34BA}"/>
          </ac:spMkLst>
        </pc:spChg>
        <pc:picChg chg="add mod">
          <ac:chgData name="Cadamore, Dawson" userId="S::dcadamor@purdue.edu::838d8de6-582b-4eb0-b4a9-a32f28010468" providerId="AD" clId="Web-{98784327-BBC0-09BA-6101-B0DBC7C3D92F}" dt="2025-04-28T03:04:00.151" v="10" actId="1076"/>
          <ac:picMkLst>
            <pc:docMk/>
            <pc:sldMk cId="1204049797" sldId="309"/>
            <ac:picMk id="3" creationId="{B58C282D-113E-F01F-9CD4-ED4A8BEDF1E4}"/>
          </ac:picMkLst>
        </pc:picChg>
        <pc:picChg chg="add mod modCrop">
          <ac:chgData name="Cadamore, Dawson" userId="S::dcadamor@purdue.edu::838d8de6-582b-4eb0-b4a9-a32f28010468" providerId="AD" clId="Web-{98784327-BBC0-09BA-6101-B0DBC7C3D92F}" dt="2025-04-28T03:10:13.583" v="137" actId="1076"/>
          <ac:picMkLst>
            <pc:docMk/>
            <pc:sldMk cId="1204049797" sldId="309"/>
            <ac:picMk id="4" creationId="{D6237560-1A8A-ABF4-74D5-27E744B5CA00}"/>
          </ac:picMkLst>
        </pc:picChg>
        <pc:picChg chg="add del mod">
          <ac:chgData name="Cadamore, Dawson" userId="S::dcadamor@purdue.edu::838d8de6-582b-4eb0-b4a9-a32f28010468" providerId="AD" clId="Web-{98784327-BBC0-09BA-6101-B0DBC7C3D92F}" dt="2025-04-28T03:05:37.493" v="30"/>
          <ac:picMkLst>
            <pc:docMk/>
            <pc:sldMk cId="1204049797" sldId="309"/>
            <ac:picMk id="5" creationId="{22F938B1-640D-591F-C20B-2EAB062F3200}"/>
          </ac:picMkLst>
        </pc:picChg>
        <pc:picChg chg="add del mod">
          <ac:chgData name="Cadamore, Dawson" userId="S::dcadamor@purdue.edu::838d8de6-582b-4eb0-b4a9-a32f28010468" providerId="AD" clId="Web-{98784327-BBC0-09BA-6101-B0DBC7C3D92F}" dt="2025-04-28T03:02:56.933" v="7"/>
          <ac:picMkLst>
            <pc:docMk/>
            <pc:sldMk cId="1204049797" sldId="309"/>
            <ac:picMk id="6" creationId="{D80A8532-EA38-BD6A-BCFE-3C6B21706F63}"/>
          </ac:picMkLst>
        </pc:picChg>
      </pc:sldChg>
    </pc:docChg>
  </pc:docChgLst>
  <pc:docChgLst>
    <pc:chgData name="Noel, Zachary Kiefer" userId="S::znoel@purdue.edu::ff0b0caa-627c-4c00-bdfa-99141297f1f3" providerId="AD" clId="Web-{9C2F904A-065D-E7BD-C0F2-BFBCCDBF059B}"/>
    <pc:docChg chg="addSld delSld modSld sldOrd">
      <pc:chgData name="Noel, Zachary Kiefer" userId="S::znoel@purdue.edu::ff0b0caa-627c-4c00-bdfa-99141297f1f3" providerId="AD" clId="Web-{9C2F904A-065D-E7BD-C0F2-BFBCCDBF059B}" dt="2025-04-25T18:26:14.342" v="141" actId="1076"/>
      <pc:docMkLst>
        <pc:docMk/>
      </pc:docMkLst>
      <pc:sldChg chg="addSp delSp modSp new ord">
        <pc:chgData name="Noel, Zachary Kiefer" userId="S::znoel@purdue.edu::ff0b0caa-627c-4c00-bdfa-99141297f1f3" providerId="AD" clId="Web-{9C2F904A-065D-E7BD-C0F2-BFBCCDBF059B}" dt="2025-04-25T18:17:56.904" v="128" actId="20577"/>
        <pc:sldMkLst>
          <pc:docMk/>
          <pc:sldMk cId="2481447180" sldId="292"/>
        </pc:sldMkLst>
        <pc:spChg chg="mod">
          <ac:chgData name="Noel, Zachary Kiefer" userId="S::znoel@purdue.edu::ff0b0caa-627c-4c00-bdfa-99141297f1f3" providerId="AD" clId="Web-{9C2F904A-065D-E7BD-C0F2-BFBCCDBF059B}" dt="2025-04-25T18:11:43.795" v="24"/>
          <ac:spMkLst>
            <pc:docMk/>
            <pc:sldMk cId="2481447180" sldId="292"/>
            <ac:spMk id="2" creationId="{F534E157-D719-94F5-B516-BA13446FBBD8}"/>
          </ac:spMkLst>
        </pc:spChg>
        <pc:spChg chg="add mod">
          <ac:chgData name="Noel, Zachary Kiefer" userId="S::znoel@purdue.edu::ff0b0caa-627c-4c00-bdfa-99141297f1f3" providerId="AD" clId="Web-{9C2F904A-065D-E7BD-C0F2-BFBCCDBF059B}" dt="2025-04-25T18:17:56.904" v="128" actId="20577"/>
          <ac:spMkLst>
            <pc:docMk/>
            <pc:sldMk cId="2481447180" sldId="292"/>
            <ac:spMk id="11" creationId="{E6159456-84C4-1CBC-23E4-C4C2CF71D874}"/>
          </ac:spMkLst>
        </pc:spChg>
        <pc:picChg chg="add mod ord">
          <ac:chgData name="Noel, Zachary Kiefer" userId="S::znoel@purdue.edu::ff0b0caa-627c-4c00-bdfa-99141297f1f3" providerId="AD" clId="Web-{9C2F904A-065D-E7BD-C0F2-BFBCCDBF059B}" dt="2025-04-25T18:11:53.139" v="26" actId="1076"/>
          <ac:picMkLst>
            <pc:docMk/>
            <pc:sldMk cId="2481447180" sldId="292"/>
            <ac:picMk id="6" creationId="{2561FF7D-2084-D043-7CD8-62240AEACA4E}"/>
          </ac:picMkLst>
        </pc:picChg>
      </pc:sldChg>
      <pc:sldChg chg="new del">
        <pc:chgData name="Noel, Zachary Kiefer" userId="S::znoel@purdue.edu::ff0b0caa-627c-4c00-bdfa-99141297f1f3" providerId="AD" clId="Web-{9C2F904A-065D-E7BD-C0F2-BFBCCDBF059B}" dt="2025-04-25T18:10:06.826" v="3"/>
        <pc:sldMkLst>
          <pc:docMk/>
          <pc:sldMk cId="2922779187" sldId="292"/>
        </pc:sldMkLst>
      </pc:sldChg>
      <pc:sldChg chg="new del">
        <pc:chgData name="Noel, Zachary Kiefer" userId="S::znoel@purdue.edu::ff0b0caa-627c-4c00-bdfa-99141297f1f3" providerId="AD" clId="Web-{9C2F904A-065D-E7BD-C0F2-BFBCCDBF059B}" dt="2025-04-25T18:10:04.670" v="2"/>
        <pc:sldMkLst>
          <pc:docMk/>
          <pc:sldMk cId="194094481" sldId="293"/>
        </pc:sldMkLst>
      </pc:sldChg>
      <pc:sldChg chg="addSp delSp modSp new">
        <pc:chgData name="Noel, Zachary Kiefer" userId="S::znoel@purdue.edu::ff0b0caa-627c-4c00-bdfa-99141297f1f3" providerId="AD" clId="Web-{9C2F904A-065D-E7BD-C0F2-BFBCCDBF059B}" dt="2025-04-25T18:26:14.342" v="141" actId="1076"/>
        <pc:sldMkLst>
          <pc:docMk/>
          <pc:sldMk cId="1682743498" sldId="293"/>
        </pc:sldMkLst>
        <pc:spChg chg="mod">
          <ac:chgData name="Noel, Zachary Kiefer" userId="S::znoel@purdue.edu::ff0b0caa-627c-4c00-bdfa-99141297f1f3" providerId="AD" clId="Web-{9C2F904A-065D-E7BD-C0F2-BFBCCDBF059B}" dt="2025-04-25T18:18:26.623" v="135" actId="20577"/>
          <ac:spMkLst>
            <pc:docMk/>
            <pc:sldMk cId="1682743498" sldId="293"/>
            <ac:spMk id="2" creationId="{F8077D36-AEFF-9268-49B6-5C46B2872E7B}"/>
          </ac:spMkLst>
        </pc:spChg>
        <pc:picChg chg="add mod ord">
          <ac:chgData name="Noel, Zachary Kiefer" userId="S::znoel@purdue.edu::ff0b0caa-627c-4c00-bdfa-99141297f1f3" providerId="AD" clId="Web-{9C2F904A-065D-E7BD-C0F2-BFBCCDBF059B}" dt="2025-04-25T18:26:14.342" v="141" actId="1076"/>
          <ac:picMkLst>
            <pc:docMk/>
            <pc:sldMk cId="1682743498" sldId="293"/>
            <ac:picMk id="6" creationId="{4605CE84-E33F-9571-2665-BD8C286A7DAD}"/>
          </ac:picMkLst>
        </pc:picChg>
      </pc:sldChg>
    </pc:docChg>
  </pc:docChgLst>
  <pc:docChgLst>
    <pc:chgData name="William Karl Vasel Bethke" userId="b559d394-9840-42b7-88db-d7367e10e022" providerId="ADAL" clId="{CD4F9C60-ECAD-4F51-AA4A-CA8E18FD06B8}"/>
    <pc:docChg chg="custSel addSld modSld sldOrd">
      <pc:chgData name="William Karl Vasel Bethke" userId="b559d394-9840-42b7-88db-d7367e10e022" providerId="ADAL" clId="{CD4F9C60-ECAD-4F51-AA4A-CA8E18FD06B8}" dt="2025-04-28T11:37:33.959" v="321"/>
      <pc:docMkLst>
        <pc:docMk/>
      </pc:docMkLst>
      <pc:sldChg chg="modSp mod">
        <pc:chgData name="William Karl Vasel Bethke" userId="b559d394-9840-42b7-88db-d7367e10e022" providerId="ADAL" clId="{CD4F9C60-ECAD-4F51-AA4A-CA8E18FD06B8}" dt="2025-04-28T06:07:13.224" v="11" actId="20577"/>
        <pc:sldMkLst>
          <pc:docMk/>
          <pc:sldMk cId="4128654507" sldId="287"/>
        </pc:sldMkLst>
        <pc:graphicFrameChg chg="modGraphic">
          <ac:chgData name="William Karl Vasel Bethke" userId="b559d394-9840-42b7-88db-d7367e10e022" providerId="ADAL" clId="{CD4F9C60-ECAD-4F51-AA4A-CA8E18FD06B8}" dt="2025-04-28T06:07:13.224" v="11" actId="20577"/>
          <ac:graphicFrameMkLst>
            <pc:docMk/>
            <pc:sldMk cId="4128654507" sldId="287"/>
            <ac:graphicFrameMk id="5" creationId="{1735A3D8-E6BA-F28C-75DC-AD4E823A9039}"/>
          </ac:graphicFrameMkLst>
        </pc:graphicFrameChg>
      </pc:sldChg>
      <pc:sldChg chg="addSp delSp modSp add mod ord">
        <pc:chgData name="William Karl Vasel Bethke" userId="b559d394-9840-42b7-88db-d7367e10e022" providerId="ADAL" clId="{CD4F9C60-ECAD-4F51-AA4A-CA8E18FD06B8}" dt="2025-04-28T11:37:33.959" v="321"/>
        <pc:sldMkLst>
          <pc:docMk/>
          <pc:sldMk cId="2275247613" sldId="310"/>
        </pc:sldMkLst>
        <pc:spChg chg="mod">
          <ac:chgData name="William Karl Vasel Bethke" userId="b559d394-9840-42b7-88db-d7367e10e022" providerId="ADAL" clId="{CD4F9C60-ECAD-4F51-AA4A-CA8E18FD06B8}" dt="2025-04-28T11:32:57.720" v="46" actId="20577"/>
          <ac:spMkLst>
            <pc:docMk/>
            <pc:sldMk cId="2275247613" sldId="310"/>
            <ac:spMk id="2" creationId="{8B237348-47E7-E135-4B26-36938F725EC6}"/>
          </ac:spMkLst>
        </pc:spChg>
        <pc:spChg chg="mod">
          <ac:chgData name="William Karl Vasel Bethke" userId="b559d394-9840-42b7-88db-d7367e10e022" providerId="ADAL" clId="{CD4F9C60-ECAD-4F51-AA4A-CA8E18FD06B8}" dt="2025-04-28T11:37:06.816" v="319" actId="20577"/>
          <ac:spMkLst>
            <pc:docMk/>
            <pc:sldMk cId="2275247613" sldId="310"/>
            <ac:spMk id="8" creationId="{9BA1D493-DEDF-ED77-754A-7E91C00A591D}"/>
          </ac:spMkLst>
        </pc:spChg>
        <pc:picChg chg="del">
          <ac:chgData name="William Karl Vasel Bethke" userId="b559d394-9840-42b7-88db-d7367e10e022" providerId="ADAL" clId="{CD4F9C60-ECAD-4F51-AA4A-CA8E18FD06B8}" dt="2025-04-28T11:34:23.112" v="137" actId="478"/>
          <ac:picMkLst>
            <pc:docMk/>
            <pc:sldMk cId="2275247613" sldId="310"/>
            <ac:picMk id="3" creationId="{E9680BDB-4D58-AB89-BF81-5E5466D2CC73}"/>
          </ac:picMkLst>
        </pc:picChg>
        <pc:picChg chg="del">
          <ac:chgData name="William Karl Vasel Bethke" userId="b559d394-9840-42b7-88db-d7367e10e022" providerId="ADAL" clId="{CD4F9C60-ECAD-4F51-AA4A-CA8E18FD06B8}" dt="2025-04-28T11:34:24.922" v="138" actId="478"/>
          <ac:picMkLst>
            <pc:docMk/>
            <pc:sldMk cId="2275247613" sldId="310"/>
            <ac:picMk id="4" creationId="{91B164F5-E31D-73F5-8F66-53244F55CC8C}"/>
          </ac:picMkLst>
        </pc:picChg>
        <pc:picChg chg="add mod">
          <ac:chgData name="William Karl Vasel Bethke" userId="b559d394-9840-42b7-88db-d7367e10e022" providerId="ADAL" clId="{CD4F9C60-ECAD-4F51-AA4A-CA8E18FD06B8}" dt="2025-04-28T11:34:47.085" v="143" actId="1076"/>
          <ac:picMkLst>
            <pc:docMk/>
            <pc:sldMk cId="2275247613" sldId="310"/>
            <ac:picMk id="1026" creationId="{7C64D70A-8D34-D342-0280-3B7233B38CC7}"/>
          </ac:picMkLst>
        </pc:picChg>
      </pc:sldChg>
    </pc:docChg>
  </pc:docChgLst>
  <pc:docChgLst>
    <pc:chgData name="Emerson, Jackson Dean" userId="S::jdemerso@purdue.edu::c9d1999f-22b4-4754-9f69-24a0a22d8b61" providerId="AD" clId="Web-{CB74255F-B392-1439-C6AE-D337CE331CC5}"/>
    <pc:docChg chg="modSld">
      <pc:chgData name="Emerson, Jackson Dean" userId="S::jdemerso@purdue.edu::c9d1999f-22b4-4754-9f69-24a0a22d8b61" providerId="AD" clId="Web-{CB74255F-B392-1439-C6AE-D337CE331CC5}" dt="2025-04-24T21:15:17.244" v="15" actId="1076"/>
      <pc:docMkLst>
        <pc:docMk/>
      </pc:docMkLst>
      <pc:sldChg chg="addSp delSp modSp">
        <pc:chgData name="Emerson, Jackson Dean" userId="S::jdemerso@purdue.edu::c9d1999f-22b4-4754-9f69-24a0a22d8b61" providerId="AD" clId="Web-{CB74255F-B392-1439-C6AE-D337CE331CC5}" dt="2025-04-24T21:15:17.244" v="15" actId="1076"/>
        <pc:sldMkLst>
          <pc:docMk/>
          <pc:sldMk cId="36079988" sldId="290"/>
        </pc:sldMkLst>
        <pc:picChg chg="mod">
          <ac:chgData name="Emerson, Jackson Dean" userId="S::jdemerso@purdue.edu::c9d1999f-22b4-4754-9f69-24a0a22d8b61" providerId="AD" clId="Web-{CB74255F-B392-1439-C6AE-D337CE331CC5}" dt="2025-04-24T21:15:17.244" v="15" actId="1076"/>
          <ac:picMkLst>
            <pc:docMk/>
            <pc:sldMk cId="36079988" sldId="290"/>
            <ac:picMk id="7" creationId="{3B0235FC-D509-268B-1571-AE512CF2C59F}"/>
          </ac:picMkLst>
        </pc:picChg>
      </pc:sldChg>
    </pc:docChg>
  </pc:docChgLst>
  <pc:docChgLst>
    <pc:chgData name="Cadamore, Dawson" userId="838d8de6-582b-4eb0-b4a9-a32f28010468" providerId="ADAL" clId="{A35F2FA8-BF98-4901-AACB-DCE4BED21699}"/>
    <pc:docChg chg="undo custSel addSld delSld modSld sldOrd">
      <pc:chgData name="Cadamore, Dawson" userId="838d8de6-582b-4eb0-b4a9-a32f28010468" providerId="ADAL" clId="{A35F2FA8-BF98-4901-AACB-DCE4BED21699}" dt="2025-04-27T22:09:17.732" v="1147" actId="20577"/>
      <pc:docMkLst>
        <pc:docMk/>
      </pc:docMkLst>
      <pc:sldChg chg="modSp mod">
        <pc:chgData name="Cadamore, Dawson" userId="838d8de6-582b-4eb0-b4a9-a32f28010468" providerId="ADAL" clId="{A35F2FA8-BF98-4901-AACB-DCE4BED21699}" dt="2025-04-27T20:50:26.165" v="7" actId="1076"/>
        <pc:sldMkLst>
          <pc:docMk/>
          <pc:sldMk cId="2701105074" sldId="261"/>
        </pc:sldMkLst>
        <pc:picChg chg="mod">
          <ac:chgData name="Cadamore, Dawson" userId="838d8de6-582b-4eb0-b4a9-a32f28010468" providerId="ADAL" clId="{A35F2FA8-BF98-4901-AACB-DCE4BED21699}" dt="2025-04-27T20:50:19.868" v="4" actId="1076"/>
          <ac:picMkLst>
            <pc:docMk/>
            <pc:sldMk cId="2701105074" sldId="261"/>
            <ac:picMk id="7" creationId="{F470EB05-97D2-5F0A-5CCD-C2D1CFC53800}"/>
          </ac:picMkLst>
        </pc:picChg>
        <pc:picChg chg="mod">
          <ac:chgData name="Cadamore, Dawson" userId="838d8de6-582b-4eb0-b4a9-a32f28010468" providerId="ADAL" clId="{A35F2FA8-BF98-4901-AACB-DCE4BED21699}" dt="2025-04-27T20:50:13.738" v="0" actId="14100"/>
          <ac:picMkLst>
            <pc:docMk/>
            <pc:sldMk cId="2701105074" sldId="261"/>
            <ac:picMk id="8" creationId="{773AE5A2-AED5-8390-AE0E-B7C8A1D4AC06}"/>
          </ac:picMkLst>
        </pc:picChg>
        <pc:picChg chg="mod">
          <ac:chgData name="Cadamore, Dawson" userId="838d8de6-582b-4eb0-b4a9-a32f28010468" providerId="ADAL" clId="{A35F2FA8-BF98-4901-AACB-DCE4BED21699}" dt="2025-04-27T20:50:16.661" v="2" actId="1076"/>
          <ac:picMkLst>
            <pc:docMk/>
            <pc:sldMk cId="2701105074" sldId="261"/>
            <ac:picMk id="9" creationId="{659F1F4A-A3C1-4A86-50F3-1C34D8803DBA}"/>
          </ac:picMkLst>
        </pc:picChg>
        <pc:picChg chg="mod">
          <ac:chgData name="Cadamore, Dawson" userId="838d8de6-582b-4eb0-b4a9-a32f28010468" providerId="ADAL" clId="{A35F2FA8-BF98-4901-AACB-DCE4BED21699}" dt="2025-04-27T20:50:26.165" v="7" actId="1076"/>
          <ac:picMkLst>
            <pc:docMk/>
            <pc:sldMk cId="2701105074" sldId="261"/>
            <ac:picMk id="10" creationId="{8DC4E2EC-3E0A-7200-12B3-66551377B227}"/>
          </ac:picMkLst>
        </pc:picChg>
      </pc:sldChg>
      <pc:sldChg chg="delSp modSp mod">
        <pc:chgData name="Cadamore, Dawson" userId="838d8de6-582b-4eb0-b4a9-a32f28010468" providerId="ADAL" clId="{A35F2FA8-BF98-4901-AACB-DCE4BED21699}" dt="2025-04-27T20:52:57.632" v="79" actId="14100"/>
        <pc:sldMkLst>
          <pc:docMk/>
          <pc:sldMk cId="2487703428" sldId="269"/>
        </pc:sldMkLst>
        <pc:spChg chg="del">
          <ac:chgData name="Cadamore, Dawson" userId="838d8de6-582b-4eb0-b4a9-a32f28010468" providerId="ADAL" clId="{A35F2FA8-BF98-4901-AACB-DCE4BED21699}" dt="2025-04-27T20:52:54.066" v="78" actId="478"/>
          <ac:spMkLst>
            <pc:docMk/>
            <pc:sldMk cId="2487703428" sldId="269"/>
            <ac:spMk id="5" creationId="{41776108-81A8-C128-EFFB-DAED47BABA71}"/>
          </ac:spMkLst>
        </pc:spChg>
        <pc:picChg chg="mod">
          <ac:chgData name="Cadamore, Dawson" userId="838d8de6-582b-4eb0-b4a9-a32f28010468" providerId="ADAL" clId="{A35F2FA8-BF98-4901-AACB-DCE4BED21699}" dt="2025-04-27T20:52:57.632" v="79" actId="14100"/>
          <ac:picMkLst>
            <pc:docMk/>
            <pc:sldMk cId="2487703428" sldId="269"/>
            <ac:picMk id="7" creationId="{EBA88706-C3B2-D67F-7EEB-9D000C871AA3}"/>
          </ac:picMkLst>
        </pc:picChg>
      </pc:sldChg>
      <pc:sldChg chg="delSp mod">
        <pc:chgData name="Cadamore, Dawson" userId="838d8de6-582b-4eb0-b4a9-a32f28010468" providerId="ADAL" clId="{A35F2FA8-BF98-4901-AACB-DCE4BED21699}" dt="2025-04-27T20:53:01.874" v="80" actId="478"/>
        <pc:sldMkLst>
          <pc:docMk/>
          <pc:sldMk cId="3088541280" sldId="270"/>
        </pc:sldMkLst>
        <pc:spChg chg="del">
          <ac:chgData name="Cadamore, Dawson" userId="838d8de6-582b-4eb0-b4a9-a32f28010468" providerId="ADAL" clId="{A35F2FA8-BF98-4901-AACB-DCE4BED21699}" dt="2025-04-27T20:53:01.874" v="80" actId="478"/>
          <ac:spMkLst>
            <pc:docMk/>
            <pc:sldMk cId="3088541280" sldId="270"/>
            <ac:spMk id="5" creationId="{41776108-81A8-C128-EFFB-DAED47BABA71}"/>
          </ac:spMkLst>
        </pc:spChg>
      </pc:sldChg>
      <pc:sldChg chg="addSp delSp modSp mod">
        <pc:chgData name="Cadamore, Dawson" userId="838d8de6-582b-4eb0-b4a9-a32f28010468" providerId="ADAL" clId="{A35F2FA8-BF98-4901-AACB-DCE4BED21699}" dt="2025-04-27T21:32:40.335" v="467" actId="20577"/>
        <pc:sldMkLst>
          <pc:docMk/>
          <pc:sldMk cId="3256306005" sldId="277"/>
        </pc:sldMkLst>
        <pc:spChg chg="mod">
          <ac:chgData name="Cadamore, Dawson" userId="838d8de6-582b-4eb0-b4a9-a32f28010468" providerId="ADAL" clId="{A35F2FA8-BF98-4901-AACB-DCE4BED21699}" dt="2025-04-27T20:59:25.452" v="131" actId="20577"/>
          <ac:spMkLst>
            <pc:docMk/>
            <pc:sldMk cId="3256306005" sldId="277"/>
            <ac:spMk id="2" creationId="{479E50CF-631F-4AE3-E4B0-9F6F076090C8}"/>
          </ac:spMkLst>
        </pc:spChg>
        <pc:spChg chg="del">
          <ac:chgData name="Cadamore, Dawson" userId="838d8de6-582b-4eb0-b4a9-a32f28010468" providerId="ADAL" clId="{A35F2FA8-BF98-4901-AACB-DCE4BED21699}" dt="2025-04-27T20:58:46.955" v="83" actId="478"/>
          <ac:spMkLst>
            <pc:docMk/>
            <pc:sldMk cId="3256306005" sldId="277"/>
            <ac:spMk id="3" creationId="{B6493905-1532-CEF0-18C6-287EEECB0CA9}"/>
          </ac:spMkLst>
        </pc:spChg>
        <pc:spChg chg="del">
          <ac:chgData name="Cadamore, Dawson" userId="838d8de6-582b-4eb0-b4a9-a32f28010468" providerId="ADAL" clId="{A35F2FA8-BF98-4901-AACB-DCE4BED21699}" dt="2025-04-27T20:58:48.075" v="84" actId="478"/>
          <ac:spMkLst>
            <pc:docMk/>
            <pc:sldMk cId="3256306005" sldId="277"/>
            <ac:spMk id="4" creationId="{3E2DA55F-2B02-B8ED-AC0B-F23F0638FECD}"/>
          </ac:spMkLst>
        </pc:spChg>
        <pc:spChg chg="del">
          <ac:chgData name="Cadamore, Dawson" userId="838d8de6-582b-4eb0-b4a9-a32f28010468" providerId="ADAL" clId="{A35F2FA8-BF98-4901-AACB-DCE4BED21699}" dt="2025-04-27T20:58:45.803" v="82" actId="478"/>
          <ac:spMkLst>
            <pc:docMk/>
            <pc:sldMk cId="3256306005" sldId="277"/>
            <ac:spMk id="5" creationId="{41776108-81A8-C128-EFFB-DAED47BABA71}"/>
          </ac:spMkLst>
        </pc:spChg>
        <pc:spChg chg="add mod">
          <ac:chgData name="Cadamore, Dawson" userId="838d8de6-582b-4eb0-b4a9-a32f28010468" providerId="ADAL" clId="{A35F2FA8-BF98-4901-AACB-DCE4BED21699}" dt="2025-04-27T21:32:40.335" v="467" actId="20577"/>
          <ac:spMkLst>
            <pc:docMk/>
            <pc:sldMk cId="3256306005" sldId="277"/>
            <ac:spMk id="12" creationId="{4F2CE577-4F22-8984-E3A8-38A6D898D011}"/>
          </ac:spMkLst>
        </pc:spChg>
        <pc:picChg chg="add mod modCrop">
          <ac:chgData name="Cadamore, Dawson" userId="838d8de6-582b-4eb0-b4a9-a32f28010468" providerId="ADAL" clId="{A35F2FA8-BF98-4901-AACB-DCE4BED21699}" dt="2025-04-27T21:29:44.048" v="214" actId="1076"/>
          <ac:picMkLst>
            <pc:docMk/>
            <pc:sldMk cId="3256306005" sldId="277"/>
            <ac:picMk id="7" creationId="{D18575A8-CE6B-B54B-3B40-4FD720B84B96}"/>
          </ac:picMkLst>
        </pc:picChg>
        <pc:picChg chg="add del mod">
          <ac:chgData name="Cadamore, Dawson" userId="838d8de6-582b-4eb0-b4a9-a32f28010468" providerId="ADAL" clId="{A35F2FA8-BF98-4901-AACB-DCE4BED21699}" dt="2025-04-27T21:26:47.518" v="184" actId="478"/>
          <ac:picMkLst>
            <pc:docMk/>
            <pc:sldMk cId="3256306005" sldId="277"/>
            <ac:picMk id="9" creationId="{8C306603-272F-F1BB-F2AA-0FC4CFA0E274}"/>
          </ac:picMkLst>
        </pc:picChg>
        <pc:picChg chg="add mod">
          <ac:chgData name="Cadamore, Dawson" userId="838d8de6-582b-4eb0-b4a9-a32f28010468" providerId="ADAL" clId="{A35F2FA8-BF98-4901-AACB-DCE4BED21699}" dt="2025-04-27T21:32:17.025" v="455" actId="14100"/>
          <ac:picMkLst>
            <pc:docMk/>
            <pc:sldMk cId="3256306005" sldId="277"/>
            <ac:picMk id="11" creationId="{0FD93969-6C87-1610-C682-E3103045B84A}"/>
          </ac:picMkLst>
        </pc:picChg>
      </pc:sldChg>
      <pc:sldChg chg="del">
        <pc:chgData name="Cadamore, Dawson" userId="838d8de6-582b-4eb0-b4a9-a32f28010468" providerId="ADAL" clId="{A35F2FA8-BF98-4901-AACB-DCE4BED21699}" dt="2025-04-27T21:34:19.602" v="618" actId="2696"/>
        <pc:sldMkLst>
          <pc:docMk/>
          <pc:sldMk cId="313383821" sldId="279"/>
        </pc:sldMkLst>
      </pc:sldChg>
      <pc:sldChg chg="addSp delSp modSp mod ord">
        <pc:chgData name="Cadamore, Dawson" userId="838d8de6-582b-4eb0-b4a9-a32f28010468" providerId="ADAL" clId="{A35F2FA8-BF98-4901-AACB-DCE4BED21699}" dt="2025-04-27T21:34:08.607" v="617" actId="20577"/>
        <pc:sldMkLst>
          <pc:docMk/>
          <pc:sldMk cId="80785181" sldId="281"/>
        </pc:sldMkLst>
        <pc:spChg chg="mod">
          <ac:chgData name="Cadamore, Dawson" userId="838d8de6-582b-4eb0-b4a9-a32f28010468" providerId="ADAL" clId="{A35F2FA8-BF98-4901-AACB-DCE4BED21699}" dt="2025-04-27T20:59:37.980" v="141" actId="20577"/>
          <ac:spMkLst>
            <pc:docMk/>
            <pc:sldMk cId="80785181" sldId="281"/>
            <ac:spMk id="2" creationId="{479E50CF-631F-4AE3-E4B0-9F6F076090C8}"/>
          </ac:spMkLst>
        </pc:spChg>
        <pc:spChg chg="del">
          <ac:chgData name="Cadamore, Dawson" userId="838d8de6-582b-4eb0-b4a9-a32f28010468" providerId="ADAL" clId="{A35F2FA8-BF98-4901-AACB-DCE4BED21699}" dt="2025-04-27T20:59:10.252" v="116" actId="478"/>
          <ac:spMkLst>
            <pc:docMk/>
            <pc:sldMk cId="80785181" sldId="281"/>
            <ac:spMk id="3" creationId="{B6493905-1532-CEF0-18C6-287EEECB0CA9}"/>
          </ac:spMkLst>
        </pc:spChg>
        <pc:spChg chg="del">
          <ac:chgData name="Cadamore, Dawson" userId="838d8de6-582b-4eb0-b4a9-a32f28010468" providerId="ADAL" clId="{A35F2FA8-BF98-4901-AACB-DCE4BED21699}" dt="2025-04-27T20:59:11.500" v="117" actId="478"/>
          <ac:spMkLst>
            <pc:docMk/>
            <pc:sldMk cId="80785181" sldId="281"/>
            <ac:spMk id="4" creationId="{3E2DA55F-2B02-B8ED-AC0B-F23F0638FECD}"/>
          </ac:spMkLst>
        </pc:spChg>
        <pc:spChg chg="del">
          <ac:chgData name="Cadamore, Dawson" userId="838d8de6-582b-4eb0-b4a9-a32f28010468" providerId="ADAL" clId="{A35F2FA8-BF98-4901-AACB-DCE4BED21699}" dt="2025-04-27T20:59:12.668" v="118" actId="478"/>
          <ac:spMkLst>
            <pc:docMk/>
            <pc:sldMk cId="80785181" sldId="281"/>
            <ac:spMk id="5" creationId="{41776108-81A8-C128-EFFB-DAED47BABA71}"/>
          </ac:spMkLst>
        </pc:spChg>
        <pc:spChg chg="add mod">
          <ac:chgData name="Cadamore, Dawson" userId="838d8de6-582b-4eb0-b4a9-a32f28010468" providerId="ADAL" clId="{A35F2FA8-BF98-4901-AACB-DCE4BED21699}" dt="2025-04-27T21:34:08.607" v="617" actId="20577"/>
          <ac:spMkLst>
            <pc:docMk/>
            <pc:sldMk cId="80785181" sldId="281"/>
            <ac:spMk id="10" creationId="{53388920-51B6-0866-3F79-93E47F7BC5E5}"/>
          </ac:spMkLst>
        </pc:spChg>
        <pc:spChg chg="add del">
          <ac:chgData name="Cadamore, Dawson" userId="838d8de6-582b-4eb0-b4a9-a32f28010468" providerId="ADAL" clId="{A35F2FA8-BF98-4901-AACB-DCE4BED21699}" dt="2025-04-27T21:33:52.658" v="557" actId="22"/>
          <ac:spMkLst>
            <pc:docMk/>
            <pc:sldMk cId="80785181" sldId="281"/>
            <ac:spMk id="12" creationId="{9E6F8759-42FD-6A3E-FC03-7541CA873B4F}"/>
          </ac:spMkLst>
        </pc:spChg>
        <pc:picChg chg="add mod">
          <ac:chgData name="Cadamore, Dawson" userId="838d8de6-582b-4eb0-b4a9-a32f28010468" providerId="ADAL" clId="{A35F2FA8-BF98-4901-AACB-DCE4BED21699}" dt="2025-04-27T21:28:27.478" v="204" actId="1076"/>
          <ac:picMkLst>
            <pc:docMk/>
            <pc:sldMk cId="80785181" sldId="281"/>
            <ac:picMk id="7" creationId="{9A871472-2DD8-0BF5-B46F-EBB2D9912205}"/>
          </ac:picMkLst>
        </pc:picChg>
        <pc:picChg chg="add mod">
          <ac:chgData name="Cadamore, Dawson" userId="838d8de6-582b-4eb0-b4a9-a32f28010468" providerId="ADAL" clId="{A35F2FA8-BF98-4901-AACB-DCE4BED21699}" dt="2025-04-27T21:31:01.633" v="319" actId="14100"/>
          <ac:picMkLst>
            <pc:docMk/>
            <pc:sldMk cId="80785181" sldId="281"/>
            <ac:picMk id="9" creationId="{F998A235-3988-1343-A8E6-A72DC07B37BD}"/>
          </ac:picMkLst>
        </pc:picChg>
      </pc:sldChg>
      <pc:sldChg chg="del">
        <pc:chgData name="Cadamore, Dawson" userId="838d8de6-582b-4eb0-b4a9-a32f28010468" providerId="ADAL" clId="{A35F2FA8-BF98-4901-AACB-DCE4BED21699}" dt="2025-04-27T21:34:26.236" v="619" actId="2696"/>
        <pc:sldMkLst>
          <pc:docMk/>
          <pc:sldMk cId="2915368682" sldId="283"/>
        </pc:sldMkLst>
      </pc:sldChg>
      <pc:sldChg chg="addSp delSp modSp mod modClrScheme chgLayout">
        <pc:chgData name="Cadamore, Dawson" userId="838d8de6-582b-4eb0-b4a9-a32f28010468" providerId="ADAL" clId="{A35F2FA8-BF98-4901-AACB-DCE4BED21699}" dt="2025-04-27T21:02:09.929" v="160" actId="207"/>
        <pc:sldMkLst>
          <pc:docMk/>
          <pc:sldMk cId="4128654507" sldId="287"/>
        </pc:sldMkLst>
        <pc:spChg chg="add del mod">
          <ac:chgData name="Cadamore, Dawson" userId="838d8de6-582b-4eb0-b4a9-a32f28010468" providerId="ADAL" clId="{A35F2FA8-BF98-4901-AACB-DCE4BED21699}" dt="2025-04-27T21:01:28.204" v="149" actId="478"/>
          <ac:spMkLst>
            <pc:docMk/>
            <pc:sldMk cId="4128654507" sldId="287"/>
            <ac:spMk id="2" creationId="{479E50CF-631F-4AE3-E4B0-9F6F076090C8}"/>
          </ac:spMkLst>
        </pc:spChg>
        <pc:spChg chg="del">
          <ac:chgData name="Cadamore, Dawson" userId="838d8de6-582b-4eb0-b4a9-a32f28010468" providerId="ADAL" clId="{A35F2FA8-BF98-4901-AACB-DCE4BED21699}" dt="2025-04-27T20:59:48.269" v="143" actId="478"/>
          <ac:spMkLst>
            <pc:docMk/>
            <pc:sldMk cId="4128654507" sldId="287"/>
            <ac:spMk id="3" creationId="{B6493905-1532-CEF0-18C6-287EEECB0CA9}"/>
          </ac:spMkLst>
        </pc:spChg>
        <pc:spChg chg="del">
          <ac:chgData name="Cadamore, Dawson" userId="838d8de6-582b-4eb0-b4a9-a32f28010468" providerId="ADAL" clId="{A35F2FA8-BF98-4901-AACB-DCE4BED21699}" dt="2025-04-27T20:59:48.876" v="144" actId="478"/>
          <ac:spMkLst>
            <pc:docMk/>
            <pc:sldMk cId="4128654507" sldId="287"/>
            <ac:spMk id="4" creationId="{3E2DA55F-2B02-B8ED-AC0B-F23F0638FECD}"/>
          </ac:spMkLst>
        </pc:spChg>
        <pc:spChg chg="del">
          <ac:chgData name="Cadamore, Dawson" userId="838d8de6-582b-4eb0-b4a9-a32f28010468" providerId="ADAL" clId="{A35F2FA8-BF98-4901-AACB-DCE4BED21699}" dt="2025-04-27T20:59:47.229" v="142" actId="478"/>
          <ac:spMkLst>
            <pc:docMk/>
            <pc:sldMk cId="4128654507" sldId="287"/>
            <ac:spMk id="5" creationId="{41776108-81A8-C128-EFFB-DAED47BABA71}"/>
          </ac:spMkLst>
        </pc:spChg>
        <pc:spChg chg="add del mod">
          <ac:chgData name="Cadamore, Dawson" userId="838d8de6-582b-4eb0-b4a9-a32f28010468" providerId="ADAL" clId="{A35F2FA8-BF98-4901-AACB-DCE4BED21699}" dt="2025-04-27T21:01:28.204" v="149" actId="478"/>
          <ac:spMkLst>
            <pc:docMk/>
            <pc:sldMk cId="4128654507" sldId="287"/>
            <ac:spMk id="8" creationId="{41CB315A-A01D-C10E-A5E5-ADF2006A4ABB}"/>
          </ac:spMkLst>
        </pc:spChg>
        <pc:spChg chg="add del mod">
          <ac:chgData name="Cadamore, Dawson" userId="838d8de6-582b-4eb0-b4a9-a32f28010468" providerId="ADAL" clId="{A35F2FA8-BF98-4901-AACB-DCE4BED21699}" dt="2025-04-27T21:01:29.712" v="150" actId="478"/>
          <ac:spMkLst>
            <pc:docMk/>
            <pc:sldMk cId="4128654507" sldId="287"/>
            <ac:spMk id="11" creationId="{AF3A5899-8824-DE3F-029E-0019A8EF456A}"/>
          </ac:spMkLst>
        </pc:spChg>
        <pc:graphicFrameChg chg="add mod modGraphic">
          <ac:chgData name="Cadamore, Dawson" userId="838d8de6-582b-4eb0-b4a9-a32f28010468" providerId="ADAL" clId="{A35F2FA8-BF98-4901-AACB-DCE4BED21699}" dt="2025-04-27T21:02:09.929" v="160" actId="207"/>
          <ac:graphicFrameMkLst>
            <pc:docMk/>
            <pc:sldMk cId="4128654507" sldId="287"/>
            <ac:graphicFrameMk id="6" creationId="{13F6F72D-DA5E-5F6B-5E10-C392F179B48F}"/>
          </ac:graphicFrameMkLst>
        </pc:graphicFrameChg>
      </pc:sldChg>
      <pc:sldChg chg="delSp mod">
        <pc:chgData name="Cadamore, Dawson" userId="838d8de6-582b-4eb0-b4a9-a32f28010468" providerId="ADAL" clId="{A35F2FA8-BF98-4901-AACB-DCE4BED21699}" dt="2025-04-27T21:02:23.856" v="161" actId="478"/>
        <pc:sldMkLst>
          <pc:docMk/>
          <pc:sldMk cId="4207658070" sldId="288"/>
        </pc:sldMkLst>
        <pc:spChg chg="del">
          <ac:chgData name="Cadamore, Dawson" userId="838d8de6-582b-4eb0-b4a9-a32f28010468" providerId="ADAL" clId="{A35F2FA8-BF98-4901-AACB-DCE4BED21699}" dt="2025-04-27T21:02:23.856" v="161" actId="478"/>
          <ac:spMkLst>
            <pc:docMk/>
            <pc:sldMk cId="4207658070" sldId="288"/>
            <ac:spMk id="3" creationId="{B7B89BFA-B112-51B8-6A21-3DD236500942}"/>
          </ac:spMkLst>
        </pc:spChg>
      </pc:sldChg>
      <pc:sldChg chg="modSp mod">
        <pc:chgData name="Cadamore, Dawson" userId="838d8de6-582b-4eb0-b4a9-a32f28010468" providerId="ADAL" clId="{A35F2FA8-BF98-4901-AACB-DCE4BED21699}" dt="2025-04-27T20:54:56.054" v="81" actId="255"/>
        <pc:sldMkLst>
          <pc:docMk/>
          <pc:sldMk cId="2481447180" sldId="292"/>
        </pc:sldMkLst>
        <pc:spChg chg="mod">
          <ac:chgData name="Cadamore, Dawson" userId="838d8de6-582b-4eb0-b4a9-a32f28010468" providerId="ADAL" clId="{A35F2FA8-BF98-4901-AACB-DCE4BED21699}" dt="2025-04-27T20:54:56.054" v="81" actId="255"/>
          <ac:spMkLst>
            <pc:docMk/>
            <pc:sldMk cId="2481447180" sldId="292"/>
            <ac:spMk id="2" creationId="{F534E157-D719-94F5-B516-BA13446FBBD8}"/>
          </ac:spMkLst>
        </pc:spChg>
      </pc:sldChg>
      <pc:sldChg chg="modSp mod">
        <pc:chgData name="Cadamore, Dawson" userId="838d8de6-582b-4eb0-b4a9-a32f28010468" providerId="ADAL" clId="{A35F2FA8-BF98-4901-AACB-DCE4BED21699}" dt="2025-04-27T21:40:06.176" v="622" actId="1076"/>
        <pc:sldMkLst>
          <pc:docMk/>
          <pc:sldMk cId="4140053121" sldId="297"/>
        </pc:sldMkLst>
        <pc:picChg chg="mod">
          <ac:chgData name="Cadamore, Dawson" userId="838d8de6-582b-4eb0-b4a9-a32f28010468" providerId="ADAL" clId="{A35F2FA8-BF98-4901-AACB-DCE4BED21699}" dt="2025-04-27T21:40:06.176" v="622" actId="1076"/>
          <ac:picMkLst>
            <pc:docMk/>
            <pc:sldMk cId="4140053121" sldId="297"/>
            <ac:picMk id="5" creationId="{F8AE0E93-286B-7103-523B-48DA27693A9D}"/>
          </ac:picMkLst>
        </pc:picChg>
      </pc:sldChg>
      <pc:sldChg chg="modSp mod">
        <pc:chgData name="Cadamore, Dawson" userId="838d8de6-582b-4eb0-b4a9-a32f28010468" providerId="ADAL" clId="{A35F2FA8-BF98-4901-AACB-DCE4BED21699}" dt="2025-04-27T21:40:51.821" v="625" actId="1076"/>
        <pc:sldMkLst>
          <pc:docMk/>
          <pc:sldMk cId="1216386238" sldId="299"/>
        </pc:sldMkLst>
        <pc:picChg chg="mod">
          <ac:chgData name="Cadamore, Dawson" userId="838d8de6-582b-4eb0-b4a9-a32f28010468" providerId="ADAL" clId="{A35F2FA8-BF98-4901-AACB-DCE4BED21699}" dt="2025-04-27T21:40:51.821" v="625" actId="1076"/>
          <ac:picMkLst>
            <pc:docMk/>
            <pc:sldMk cId="1216386238" sldId="299"/>
            <ac:picMk id="6" creationId="{60A44C39-2EA2-5E27-E985-1656A0F2E023}"/>
          </ac:picMkLst>
        </pc:picChg>
        <pc:picChg chg="mod">
          <ac:chgData name="Cadamore, Dawson" userId="838d8de6-582b-4eb0-b4a9-a32f28010468" providerId="ADAL" clId="{A35F2FA8-BF98-4901-AACB-DCE4BED21699}" dt="2025-04-27T21:40:50.821" v="624" actId="1076"/>
          <ac:picMkLst>
            <pc:docMk/>
            <pc:sldMk cId="1216386238" sldId="299"/>
            <ac:picMk id="7" creationId="{C0A77110-A71D-231A-FA74-5C7EC219A3F7}"/>
          </ac:picMkLst>
        </pc:picChg>
      </pc:sldChg>
      <pc:sldChg chg="del">
        <pc:chgData name="Cadamore, Dawson" userId="838d8de6-582b-4eb0-b4a9-a32f28010468" providerId="ADAL" clId="{A35F2FA8-BF98-4901-AACB-DCE4BED21699}" dt="2025-04-27T21:34:28.621" v="620" actId="2696"/>
        <pc:sldMkLst>
          <pc:docMk/>
          <pc:sldMk cId="176215402" sldId="303"/>
        </pc:sldMkLst>
      </pc:sldChg>
      <pc:sldChg chg="delSp modSp new mod">
        <pc:chgData name="Cadamore, Dawson" userId="838d8de6-582b-4eb0-b4a9-a32f28010468" providerId="ADAL" clId="{A35F2FA8-BF98-4901-AACB-DCE4BED21699}" dt="2025-04-27T20:51:48.944" v="64" actId="478"/>
        <pc:sldMkLst>
          <pc:docMk/>
          <pc:sldMk cId="243825786" sldId="304"/>
        </pc:sldMkLst>
        <pc:spChg chg="mod">
          <ac:chgData name="Cadamore, Dawson" userId="838d8de6-582b-4eb0-b4a9-a32f28010468" providerId="ADAL" clId="{A35F2FA8-BF98-4901-AACB-DCE4BED21699}" dt="2025-04-27T20:51:28.751" v="40" actId="20577"/>
          <ac:spMkLst>
            <pc:docMk/>
            <pc:sldMk cId="243825786" sldId="304"/>
            <ac:spMk id="2" creationId="{1964D03B-8A38-5346-5706-BCE84EE93FF8}"/>
          </ac:spMkLst>
        </pc:spChg>
        <pc:spChg chg="del">
          <ac:chgData name="Cadamore, Dawson" userId="838d8de6-582b-4eb0-b4a9-a32f28010468" providerId="ADAL" clId="{A35F2FA8-BF98-4901-AACB-DCE4BED21699}" dt="2025-04-27T20:51:47.808" v="63" actId="478"/>
          <ac:spMkLst>
            <pc:docMk/>
            <pc:sldMk cId="243825786" sldId="304"/>
            <ac:spMk id="3" creationId="{D26356EE-A636-17E8-D195-FE292CB3946F}"/>
          </ac:spMkLst>
        </pc:spChg>
        <pc:spChg chg="del">
          <ac:chgData name="Cadamore, Dawson" userId="838d8de6-582b-4eb0-b4a9-a32f28010468" providerId="ADAL" clId="{A35F2FA8-BF98-4901-AACB-DCE4BED21699}" dt="2025-04-27T20:51:48.944" v="64" actId="478"/>
          <ac:spMkLst>
            <pc:docMk/>
            <pc:sldMk cId="243825786" sldId="304"/>
            <ac:spMk id="4" creationId="{2BF8018E-C4BD-7682-12E7-BF06F6509163}"/>
          </ac:spMkLst>
        </pc:spChg>
        <pc:spChg chg="del">
          <ac:chgData name="Cadamore, Dawson" userId="838d8de6-582b-4eb0-b4a9-a32f28010468" providerId="ADAL" clId="{A35F2FA8-BF98-4901-AACB-DCE4BED21699}" dt="2025-04-27T20:51:46.901" v="62" actId="478"/>
          <ac:spMkLst>
            <pc:docMk/>
            <pc:sldMk cId="243825786" sldId="304"/>
            <ac:spMk id="5" creationId="{E5259336-2737-7BC6-3FC5-98D447C12F64}"/>
          </ac:spMkLst>
        </pc:spChg>
      </pc:sldChg>
      <pc:sldChg chg="delSp modSp new mod">
        <pc:chgData name="Cadamore, Dawson" userId="838d8de6-582b-4eb0-b4a9-a32f28010468" providerId="ADAL" clId="{A35F2FA8-BF98-4901-AACB-DCE4BED21699}" dt="2025-04-27T20:51:54.112" v="67" actId="478"/>
        <pc:sldMkLst>
          <pc:docMk/>
          <pc:sldMk cId="2546420080" sldId="305"/>
        </pc:sldMkLst>
        <pc:spChg chg="mod">
          <ac:chgData name="Cadamore, Dawson" userId="838d8de6-582b-4eb0-b4a9-a32f28010468" providerId="ADAL" clId="{A35F2FA8-BF98-4901-AACB-DCE4BED21699}" dt="2025-04-27T20:51:36.015" v="61" actId="20577"/>
          <ac:spMkLst>
            <pc:docMk/>
            <pc:sldMk cId="2546420080" sldId="305"/>
            <ac:spMk id="2" creationId="{82F19BD6-A15D-0093-731A-C8999775385F}"/>
          </ac:spMkLst>
        </pc:spChg>
        <pc:spChg chg="del">
          <ac:chgData name="Cadamore, Dawson" userId="838d8de6-582b-4eb0-b4a9-a32f28010468" providerId="ADAL" clId="{A35F2FA8-BF98-4901-AACB-DCE4BED21699}" dt="2025-04-27T20:51:52.800" v="66" actId="478"/>
          <ac:spMkLst>
            <pc:docMk/>
            <pc:sldMk cId="2546420080" sldId="305"/>
            <ac:spMk id="3" creationId="{E4E68538-9F1A-1316-11D6-37B33D04B3AF}"/>
          </ac:spMkLst>
        </pc:spChg>
        <pc:spChg chg="del">
          <ac:chgData name="Cadamore, Dawson" userId="838d8de6-582b-4eb0-b4a9-a32f28010468" providerId="ADAL" clId="{A35F2FA8-BF98-4901-AACB-DCE4BED21699}" dt="2025-04-27T20:51:54.112" v="67" actId="478"/>
          <ac:spMkLst>
            <pc:docMk/>
            <pc:sldMk cId="2546420080" sldId="305"/>
            <ac:spMk id="4" creationId="{12B48F14-3E1C-0835-937E-029125FA1282}"/>
          </ac:spMkLst>
        </pc:spChg>
        <pc:spChg chg="del">
          <ac:chgData name="Cadamore, Dawson" userId="838d8de6-582b-4eb0-b4a9-a32f28010468" providerId="ADAL" clId="{A35F2FA8-BF98-4901-AACB-DCE4BED21699}" dt="2025-04-27T20:51:52.160" v="65" actId="478"/>
          <ac:spMkLst>
            <pc:docMk/>
            <pc:sldMk cId="2546420080" sldId="305"/>
            <ac:spMk id="5" creationId="{C292D607-5F6C-C189-C831-8E27F24A0B20}"/>
          </ac:spMkLst>
        </pc:spChg>
      </pc:sldChg>
      <pc:sldChg chg="addSp delSp modSp new del mod">
        <pc:chgData name="Cadamore, Dawson" userId="838d8de6-582b-4eb0-b4a9-a32f28010468" providerId="ADAL" clId="{A35F2FA8-BF98-4901-AACB-DCE4BED21699}" dt="2025-04-27T21:29:23.359" v="208" actId="2696"/>
        <pc:sldMkLst>
          <pc:docMk/>
          <pc:sldMk cId="3975923107" sldId="306"/>
        </pc:sldMkLst>
        <pc:spChg chg="mod">
          <ac:chgData name="Cadamore, Dawson" userId="838d8de6-582b-4eb0-b4a9-a32f28010468" providerId="ADAL" clId="{A35F2FA8-BF98-4901-AACB-DCE4BED21699}" dt="2025-04-27T21:26:35.811" v="181" actId="27636"/>
          <ac:spMkLst>
            <pc:docMk/>
            <pc:sldMk cId="3975923107" sldId="306"/>
            <ac:spMk id="2" creationId="{55D60EC0-8718-0E09-A193-8092E4F4F79D}"/>
          </ac:spMkLst>
        </pc:spChg>
        <pc:spChg chg="del">
          <ac:chgData name="Cadamore, Dawson" userId="838d8de6-582b-4eb0-b4a9-a32f28010468" providerId="ADAL" clId="{A35F2FA8-BF98-4901-AACB-DCE4BED21699}" dt="2025-04-27T21:26:31.342" v="177" actId="478"/>
          <ac:spMkLst>
            <pc:docMk/>
            <pc:sldMk cId="3975923107" sldId="306"/>
            <ac:spMk id="3" creationId="{C337D584-B7B1-3903-4598-21EF52E00B0E}"/>
          </ac:spMkLst>
        </pc:spChg>
        <pc:spChg chg="del">
          <ac:chgData name="Cadamore, Dawson" userId="838d8de6-582b-4eb0-b4a9-a32f28010468" providerId="ADAL" clId="{A35F2FA8-BF98-4901-AACB-DCE4BED21699}" dt="2025-04-27T21:26:33.279" v="178" actId="478"/>
          <ac:spMkLst>
            <pc:docMk/>
            <pc:sldMk cId="3975923107" sldId="306"/>
            <ac:spMk id="4" creationId="{8AA6E1C8-2396-1F61-C5FF-C65203FB60B2}"/>
          </ac:spMkLst>
        </pc:spChg>
        <pc:spChg chg="del">
          <ac:chgData name="Cadamore, Dawson" userId="838d8de6-582b-4eb0-b4a9-a32f28010468" providerId="ADAL" clId="{A35F2FA8-BF98-4901-AACB-DCE4BED21699}" dt="2025-04-27T21:26:34.639" v="179" actId="478"/>
          <ac:spMkLst>
            <pc:docMk/>
            <pc:sldMk cId="3975923107" sldId="306"/>
            <ac:spMk id="5" creationId="{40FA8642-90CD-2754-84C3-05096002FF3B}"/>
          </ac:spMkLst>
        </pc:spChg>
        <pc:picChg chg="add mod">
          <ac:chgData name="Cadamore, Dawson" userId="838d8de6-582b-4eb0-b4a9-a32f28010468" providerId="ADAL" clId="{A35F2FA8-BF98-4901-AACB-DCE4BED21699}" dt="2025-04-27T21:27:22.854" v="198" actId="1076"/>
          <ac:picMkLst>
            <pc:docMk/>
            <pc:sldMk cId="3975923107" sldId="306"/>
            <ac:picMk id="6" creationId="{4FCACAED-9AE4-B40E-A065-30E711AAB2EC}"/>
          </ac:picMkLst>
        </pc:picChg>
      </pc:sldChg>
      <pc:sldChg chg="addSp delSp modSp new mod">
        <pc:chgData name="Cadamore, Dawson" userId="838d8de6-582b-4eb0-b4a9-a32f28010468" providerId="ADAL" clId="{A35F2FA8-BF98-4901-AACB-DCE4BED21699}" dt="2025-04-27T22:09:17.732" v="1147" actId="20577"/>
        <pc:sldMkLst>
          <pc:docMk/>
          <pc:sldMk cId="4229326294" sldId="306"/>
        </pc:sldMkLst>
        <pc:spChg chg="mod">
          <ac:chgData name="Cadamore, Dawson" userId="838d8de6-582b-4eb0-b4a9-a32f28010468" providerId="ADAL" clId="{A35F2FA8-BF98-4901-AACB-DCE4BED21699}" dt="2025-04-27T22:07:42.485" v="721" actId="20577"/>
          <ac:spMkLst>
            <pc:docMk/>
            <pc:sldMk cId="4229326294" sldId="306"/>
            <ac:spMk id="2" creationId="{86C4935A-EA5C-BEFE-26BD-BE4EAE06DEE9}"/>
          </ac:spMkLst>
        </pc:spChg>
        <pc:spChg chg="del">
          <ac:chgData name="Cadamore, Dawson" userId="838d8de6-582b-4eb0-b4a9-a32f28010468" providerId="ADAL" clId="{A35F2FA8-BF98-4901-AACB-DCE4BED21699}" dt="2025-04-27T22:06:59.973" v="628" actId="478"/>
          <ac:spMkLst>
            <pc:docMk/>
            <pc:sldMk cId="4229326294" sldId="306"/>
            <ac:spMk id="3" creationId="{69374F03-4338-50ED-A588-5FAB279725A6}"/>
          </ac:spMkLst>
        </pc:spChg>
        <pc:spChg chg="del">
          <ac:chgData name="Cadamore, Dawson" userId="838d8de6-582b-4eb0-b4a9-a32f28010468" providerId="ADAL" clId="{A35F2FA8-BF98-4901-AACB-DCE4BED21699}" dt="2025-04-27T22:07:08.804" v="633" actId="478"/>
          <ac:spMkLst>
            <pc:docMk/>
            <pc:sldMk cId="4229326294" sldId="306"/>
            <ac:spMk id="4" creationId="{1DCED0E1-99B6-6225-CEC3-B652E7F18EB3}"/>
          </ac:spMkLst>
        </pc:spChg>
        <pc:spChg chg="del">
          <ac:chgData name="Cadamore, Dawson" userId="838d8de6-582b-4eb0-b4a9-a32f28010468" providerId="ADAL" clId="{A35F2FA8-BF98-4901-AACB-DCE4BED21699}" dt="2025-04-27T22:06:59.156" v="627" actId="478"/>
          <ac:spMkLst>
            <pc:docMk/>
            <pc:sldMk cId="4229326294" sldId="306"/>
            <ac:spMk id="5" creationId="{2EBB0406-15B6-71DD-F9AF-B8ACB9BB77F7}"/>
          </ac:spMkLst>
        </pc:spChg>
        <pc:spChg chg="add mod">
          <ac:chgData name="Cadamore, Dawson" userId="838d8de6-582b-4eb0-b4a9-a32f28010468" providerId="ADAL" clId="{A35F2FA8-BF98-4901-AACB-DCE4BED21699}" dt="2025-04-27T22:09:17.732" v="1147" actId="20577"/>
          <ac:spMkLst>
            <pc:docMk/>
            <pc:sldMk cId="4229326294" sldId="306"/>
            <ac:spMk id="8" creationId="{9B337623-B04A-9D54-9B51-3016299E66FB}"/>
          </ac:spMkLst>
        </pc:spChg>
        <pc:picChg chg="add mod">
          <ac:chgData name="Cadamore, Dawson" userId="838d8de6-582b-4eb0-b4a9-a32f28010468" providerId="ADAL" clId="{A35F2FA8-BF98-4901-AACB-DCE4BED21699}" dt="2025-04-27T22:07:15.203" v="637" actId="1076"/>
          <ac:picMkLst>
            <pc:docMk/>
            <pc:sldMk cId="4229326294" sldId="306"/>
            <ac:picMk id="7" creationId="{C5A2ABE9-3109-E5FB-C897-C317878DBB96}"/>
          </ac:picMkLst>
        </pc:picChg>
      </pc:sldChg>
    </pc:docChg>
  </pc:docChgLst>
  <pc:docChgLst>
    <pc:chgData name="Bell, Alexander Conrad" userId="S::bell338@purdue.edu::545583de-f279-45a7-a7b4-0c78c7142995" providerId="AD" clId="Web-{C1C38BC1-31B3-4DD9-9FE1-6DA06FDD1615}"/>
    <pc:docChg chg="modSld">
      <pc:chgData name="Bell, Alexander Conrad" userId="S::bell338@purdue.edu::545583de-f279-45a7-a7b4-0c78c7142995" providerId="AD" clId="Web-{C1C38BC1-31B3-4DD9-9FE1-6DA06FDD1615}" dt="2025-04-27T23:15:04.344" v="7"/>
      <pc:docMkLst>
        <pc:docMk/>
      </pc:docMkLst>
      <pc:sldChg chg="addSp delSp modSp">
        <pc:chgData name="Bell, Alexander Conrad" userId="S::bell338@purdue.edu::545583de-f279-45a7-a7b4-0c78c7142995" providerId="AD" clId="Web-{C1C38BC1-31B3-4DD9-9FE1-6DA06FDD1615}" dt="2025-04-27T23:15:04.344" v="7"/>
        <pc:sldMkLst>
          <pc:docMk/>
          <pc:sldMk cId="3256306005" sldId="277"/>
        </pc:sldMkLst>
        <pc:spChg chg="add del mod">
          <ac:chgData name="Bell, Alexander Conrad" userId="S::bell338@purdue.edu::545583de-f279-45a7-a7b4-0c78c7142995" providerId="AD" clId="Web-{C1C38BC1-31B3-4DD9-9FE1-6DA06FDD1615}" dt="2025-04-27T23:15:04.344" v="6"/>
          <ac:spMkLst>
            <pc:docMk/>
            <pc:sldMk cId="3256306005" sldId="277"/>
            <ac:spMk id="5" creationId="{2853CFCB-D5A9-AE53-1835-BFF819E4420F}"/>
          </ac:spMkLst>
        </pc:spChg>
        <pc:graphicFrameChg chg="add del mod">
          <ac:chgData name="Bell, Alexander Conrad" userId="S::bell338@purdue.edu::545583de-f279-45a7-a7b4-0c78c7142995" providerId="AD" clId="Web-{C1C38BC1-31B3-4DD9-9FE1-6DA06FDD1615}" dt="2025-04-27T23:15:04.344" v="7"/>
          <ac:graphicFrameMkLst>
            <pc:docMk/>
            <pc:sldMk cId="3256306005" sldId="277"/>
            <ac:graphicFrameMk id="4" creationId="{C1A7F704-89C1-3936-7D9F-9DD9F36BF440}"/>
          </ac:graphicFrameMkLst>
        </pc:graphicFrameChg>
        <pc:picChg chg="del">
          <ac:chgData name="Bell, Alexander Conrad" userId="S::bell338@purdue.edu::545583de-f279-45a7-a7b4-0c78c7142995" providerId="AD" clId="Web-{C1C38BC1-31B3-4DD9-9FE1-6DA06FDD1615}" dt="2025-04-27T23:14:34.516" v="1"/>
          <ac:picMkLst>
            <pc:docMk/>
            <pc:sldMk cId="3256306005" sldId="277"/>
            <ac:picMk id="11" creationId="{0FD93969-6C87-1610-C682-E3103045B84A}"/>
          </ac:picMkLst>
        </pc:picChg>
      </pc:sldChg>
      <pc:sldChg chg="delSp">
        <pc:chgData name="Bell, Alexander Conrad" userId="S::bell338@purdue.edu::545583de-f279-45a7-a7b4-0c78c7142995" providerId="AD" clId="Web-{C1C38BC1-31B3-4DD9-9FE1-6DA06FDD1615}" dt="2025-04-27T23:14:29.672" v="0"/>
        <pc:sldMkLst>
          <pc:docMk/>
          <pc:sldMk cId="80785181" sldId="281"/>
        </pc:sldMkLst>
        <pc:picChg chg="del">
          <ac:chgData name="Bell, Alexander Conrad" userId="S::bell338@purdue.edu::545583de-f279-45a7-a7b4-0c78c7142995" providerId="AD" clId="Web-{C1C38BC1-31B3-4DD9-9FE1-6DA06FDD1615}" dt="2025-04-27T23:14:29.672" v="0"/>
          <ac:picMkLst>
            <pc:docMk/>
            <pc:sldMk cId="80785181" sldId="281"/>
            <ac:picMk id="9" creationId="{F998A235-3988-1343-A8E6-A72DC07B37BD}"/>
          </ac:picMkLst>
        </pc:picChg>
      </pc:sldChg>
    </pc:docChg>
  </pc:docChgLst>
  <pc:docChgLst>
    <pc:chgData name="Noel, Zachary Kiefer" userId="S::znoel@purdue.edu::ff0b0caa-627c-4c00-bdfa-99141297f1f3" providerId="AD" clId="Web-{9E204A57-F019-1EC9-CA24-88A847D6E631}"/>
    <pc:docChg chg="delSld modSld">
      <pc:chgData name="Noel, Zachary Kiefer" userId="S::znoel@purdue.edu::ff0b0caa-627c-4c00-bdfa-99141297f1f3" providerId="AD" clId="Web-{9E204A57-F019-1EC9-CA24-88A847D6E631}" dt="2025-04-28T13:24:59.526" v="117" actId="20577"/>
      <pc:docMkLst>
        <pc:docMk/>
      </pc:docMkLst>
      <pc:sldChg chg="del">
        <pc:chgData name="Noel, Zachary Kiefer" userId="S::znoel@purdue.edu::ff0b0caa-627c-4c00-bdfa-99141297f1f3" providerId="AD" clId="Web-{9E204A57-F019-1EC9-CA24-88A847D6E631}" dt="2025-04-28T13:22:24.692" v="87"/>
        <pc:sldMkLst>
          <pc:docMk/>
          <pc:sldMk cId="2701105074" sldId="261"/>
        </pc:sldMkLst>
      </pc:sldChg>
      <pc:sldChg chg="modSp">
        <pc:chgData name="Noel, Zachary Kiefer" userId="S::znoel@purdue.edu::ff0b0caa-627c-4c00-bdfa-99141297f1f3" providerId="AD" clId="Web-{9E204A57-F019-1EC9-CA24-88A847D6E631}" dt="2025-04-28T12:38:50.450" v="45" actId="20577"/>
        <pc:sldMkLst>
          <pc:docMk/>
          <pc:sldMk cId="2385434341" sldId="264"/>
        </pc:sldMkLst>
        <pc:spChg chg="mod">
          <ac:chgData name="Noel, Zachary Kiefer" userId="S::znoel@purdue.edu::ff0b0caa-627c-4c00-bdfa-99141297f1f3" providerId="AD" clId="Web-{9E204A57-F019-1EC9-CA24-88A847D6E631}" dt="2025-04-28T12:38:50.450" v="45" actId="20577"/>
          <ac:spMkLst>
            <pc:docMk/>
            <pc:sldMk cId="2385434341" sldId="264"/>
            <ac:spMk id="7" creationId="{612354D7-005C-5E88-D3E5-F3432E9A6D3E}"/>
          </ac:spMkLst>
        </pc:spChg>
      </pc:sldChg>
      <pc:sldChg chg="modSp">
        <pc:chgData name="Noel, Zachary Kiefer" userId="S::znoel@purdue.edu::ff0b0caa-627c-4c00-bdfa-99141297f1f3" providerId="AD" clId="Web-{9E204A57-F019-1EC9-CA24-88A847D6E631}" dt="2025-04-28T12:40:47.517" v="86"/>
        <pc:sldMkLst>
          <pc:docMk/>
          <pc:sldMk cId="4128654507" sldId="287"/>
        </pc:sldMkLst>
        <pc:graphicFrameChg chg="mod modGraphic">
          <ac:chgData name="Noel, Zachary Kiefer" userId="S::znoel@purdue.edu::ff0b0caa-627c-4c00-bdfa-99141297f1f3" providerId="AD" clId="Web-{9E204A57-F019-1EC9-CA24-88A847D6E631}" dt="2025-04-28T12:40:47.517" v="86"/>
          <ac:graphicFrameMkLst>
            <pc:docMk/>
            <pc:sldMk cId="4128654507" sldId="287"/>
            <ac:graphicFrameMk id="5" creationId="{1735A3D8-E6BA-F28C-75DC-AD4E823A9039}"/>
          </ac:graphicFrameMkLst>
        </pc:graphicFrameChg>
      </pc:sldChg>
      <pc:sldChg chg="modSp">
        <pc:chgData name="Noel, Zachary Kiefer" userId="S::znoel@purdue.edu::ff0b0caa-627c-4c00-bdfa-99141297f1f3" providerId="AD" clId="Web-{9E204A57-F019-1EC9-CA24-88A847D6E631}" dt="2025-04-28T12:40:08.156" v="68" actId="20577"/>
        <pc:sldMkLst>
          <pc:docMk/>
          <pc:sldMk cId="3886754997" sldId="296"/>
        </pc:sldMkLst>
        <pc:spChg chg="mod">
          <ac:chgData name="Noel, Zachary Kiefer" userId="S::znoel@purdue.edu::ff0b0caa-627c-4c00-bdfa-99141297f1f3" providerId="AD" clId="Web-{9E204A57-F019-1EC9-CA24-88A847D6E631}" dt="2025-04-28T12:40:08.156" v="68" actId="20577"/>
          <ac:spMkLst>
            <pc:docMk/>
            <pc:sldMk cId="3886754997" sldId="296"/>
            <ac:spMk id="3" creationId="{C445DAD7-6334-3655-06D4-19F31D212AFE}"/>
          </ac:spMkLst>
        </pc:spChg>
      </pc:sldChg>
      <pc:sldChg chg="modSp">
        <pc:chgData name="Noel, Zachary Kiefer" userId="S::znoel@purdue.edu::ff0b0caa-627c-4c00-bdfa-99141297f1f3" providerId="AD" clId="Web-{9E204A57-F019-1EC9-CA24-88A847D6E631}" dt="2025-04-28T13:24:59.526" v="117" actId="20577"/>
        <pc:sldMkLst>
          <pc:docMk/>
          <pc:sldMk cId="2275247613" sldId="310"/>
        </pc:sldMkLst>
        <pc:spChg chg="mod">
          <ac:chgData name="Noel, Zachary Kiefer" userId="S::znoel@purdue.edu::ff0b0caa-627c-4c00-bdfa-99141297f1f3" providerId="AD" clId="Web-{9E204A57-F019-1EC9-CA24-88A847D6E631}" dt="2025-04-28T13:24:59.526" v="117" actId="20577"/>
          <ac:spMkLst>
            <pc:docMk/>
            <pc:sldMk cId="2275247613" sldId="310"/>
            <ac:spMk id="2" creationId="{8B237348-47E7-E135-4B26-36938F725EC6}"/>
          </ac:spMkLst>
        </pc:spChg>
      </pc:sldChg>
      <pc:sldChg chg="modSp">
        <pc:chgData name="Noel, Zachary Kiefer" userId="S::znoel@purdue.edu::ff0b0caa-627c-4c00-bdfa-99141297f1f3" providerId="AD" clId="Web-{9E204A57-F019-1EC9-CA24-88A847D6E631}" dt="2025-04-28T13:22:55.334" v="100" actId="20577"/>
        <pc:sldMkLst>
          <pc:docMk/>
          <pc:sldMk cId="3105928693" sldId="312"/>
        </pc:sldMkLst>
        <pc:spChg chg="mod">
          <ac:chgData name="Noel, Zachary Kiefer" userId="S::znoel@purdue.edu::ff0b0caa-627c-4c00-bdfa-99141297f1f3" providerId="AD" clId="Web-{9E204A57-F019-1EC9-CA24-88A847D6E631}" dt="2025-04-28T13:22:55.334" v="100" actId="20577"/>
          <ac:spMkLst>
            <pc:docMk/>
            <pc:sldMk cId="3105928693" sldId="312"/>
            <ac:spMk id="11" creationId="{4F3CDDBF-24E9-3C16-F946-806CBDE34870}"/>
          </ac:spMkLst>
        </pc:spChg>
      </pc:sldChg>
    </pc:docChg>
  </pc:docChgLst>
  <pc:docChgLst>
    <pc:chgData name="Noel, Zachary Kiefer" userId="S::znoel@purdue.edu::ff0b0caa-627c-4c00-bdfa-99141297f1f3" providerId="AD" clId="Web-{5E056519-0E40-02C6-87B1-DDE3B1A4FAB4}"/>
    <pc:docChg chg="modSld">
      <pc:chgData name="Noel, Zachary Kiefer" userId="S::znoel@purdue.edu::ff0b0caa-627c-4c00-bdfa-99141297f1f3" providerId="AD" clId="Web-{5E056519-0E40-02C6-87B1-DDE3B1A4FAB4}" dt="2025-04-28T01:10:01.874" v="242" actId="20577"/>
      <pc:docMkLst>
        <pc:docMk/>
      </pc:docMkLst>
      <pc:sldChg chg="addSp delSp modSp">
        <pc:chgData name="Noel, Zachary Kiefer" userId="S::znoel@purdue.edu::ff0b0caa-627c-4c00-bdfa-99141297f1f3" providerId="AD" clId="Web-{5E056519-0E40-02C6-87B1-DDE3B1A4FAB4}" dt="2025-04-28T00:09:59.848" v="49" actId="1076"/>
        <pc:sldMkLst>
          <pc:docMk/>
          <pc:sldMk cId="2385434341" sldId="264"/>
        </pc:sldMkLst>
        <pc:spChg chg="add mod">
          <ac:chgData name="Noel, Zachary Kiefer" userId="S::znoel@purdue.edu::ff0b0caa-627c-4c00-bdfa-99141297f1f3" providerId="AD" clId="Web-{5E056519-0E40-02C6-87B1-DDE3B1A4FAB4}" dt="2025-04-28T00:08:33.814" v="25" actId="20577"/>
          <ac:spMkLst>
            <pc:docMk/>
            <pc:sldMk cId="2385434341" sldId="264"/>
            <ac:spMk id="4" creationId="{8B2C3B54-B22A-5B8C-B14E-AE4854DED3F4}"/>
          </ac:spMkLst>
        </pc:spChg>
        <pc:spChg chg="add mod">
          <ac:chgData name="Noel, Zachary Kiefer" userId="S::znoel@purdue.edu::ff0b0caa-627c-4c00-bdfa-99141297f1f3" providerId="AD" clId="Web-{5E056519-0E40-02C6-87B1-DDE3B1A4FAB4}" dt="2025-04-28T00:09:00.705" v="27" actId="1076"/>
          <ac:spMkLst>
            <pc:docMk/>
            <pc:sldMk cId="2385434341" sldId="264"/>
            <ac:spMk id="9" creationId="{2F346370-CB36-E85A-2E32-F7172ADD875F}"/>
          </ac:spMkLst>
        </pc:spChg>
        <pc:spChg chg="mod">
          <ac:chgData name="Noel, Zachary Kiefer" userId="S::znoel@purdue.edu::ff0b0caa-627c-4c00-bdfa-99141297f1f3" providerId="AD" clId="Web-{5E056519-0E40-02C6-87B1-DDE3B1A4FAB4}" dt="2025-04-28T00:07:59.360" v="6" actId="20577"/>
          <ac:spMkLst>
            <pc:docMk/>
            <pc:sldMk cId="2385434341" sldId="264"/>
            <ac:spMk id="10" creationId="{7C203FBA-6292-BD04-157F-9A25537B5887}"/>
          </ac:spMkLst>
        </pc:spChg>
        <pc:spChg chg="add del">
          <ac:chgData name="Noel, Zachary Kiefer" userId="S::znoel@purdue.edu::ff0b0caa-627c-4c00-bdfa-99141297f1f3" providerId="AD" clId="Web-{5E056519-0E40-02C6-87B1-DDE3B1A4FAB4}" dt="2025-04-28T00:09:36.753" v="29"/>
          <ac:spMkLst>
            <pc:docMk/>
            <pc:sldMk cId="2385434341" sldId="264"/>
            <ac:spMk id="11" creationId="{0A9FFEDE-7040-0795-980B-B912FB1A11B4}"/>
          </ac:spMkLst>
        </pc:spChg>
        <pc:spChg chg="add mod">
          <ac:chgData name="Noel, Zachary Kiefer" userId="S::znoel@purdue.edu::ff0b0caa-627c-4c00-bdfa-99141297f1f3" providerId="AD" clId="Web-{5E056519-0E40-02C6-87B1-DDE3B1A4FAB4}" dt="2025-04-28T00:09:59.848" v="49" actId="1076"/>
          <ac:spMkLst>
            <pc:docMk/>
            <pc:sldMk cId="2385434341" sldId="264"/>
            <ac:spMk id="12" creationId="{76F2D75D-5FD9-3EF6-582E-43231C15706B}"/>
          </ac:spMkLst>
        </pc:spChg>
        <pc:spChg chg="mod">
          <ac:chgData name="Noel, Zachary Kiefer" userId="S::znoel@purdue.edu::ff0b0caa-627c-4c00-bdfa-99141297f1f3" providerId="AD" clId="Web-{5E056519-0E40-02C6-87B1-DDE3B1A4FAB4}" dt="2025-04-28T00:07:48.828" v="1" actId="1076"/>
          <ac:spMkLst>
            <pc:docMk/>
            <pc:sldMk cId="2385434341" sldId="264"/>
            <ac:spMk id="17" creationId="{CA3FA3DA-2643-49C6-550B-356E2B65050B}"/>
          </ac:spMkLst>
        </pc:spChg>
        <pc:picChg chg="mod">
          <ac:chgData name="Noel, Zachary Kiefer" userId="S::znoel@purdue.edu::ff0b0caa-627c-4c00-bdfa-99141297f1f3" providerId="AD" clId="Web-{5E056519-0E40-02C6-87B1-DDE3B1A4FAB4}" dt="2025-04-28T00:07:43.281" v="0" actId="1076"/>
          <ac:picMkLst>
            <pc:docMk/>
            <pc:sldMk cId="2385434341" sldId="264"/>
            <ac:picMk id="3" creationId="{B1AF4478-3E2B-DB28-A50D-6886DAF6B600}"/>
          </ac:picMkLst>
        </pc:picChg>
      </pc:sldChg>
      <pc:sldChg chg="addSp delSp modSp">
        <pc:chgData name="Noel, Zachary Kiefer" userId="S::znoel@purdue.edu::ff0b0caa-627c-4c00-bdfa-99141297f1f3" providerId="AD" clId="Web-{5E056519-0E40-02C6-87B1-DDE3B1A4FAB4}" dt="2025-04-28T01:10:01.874" v="242" actId="20577"/>
        <pc:sldMkLst>
          <pc:docMk/>
          <pc:sldMk cId="3886754997" sldId="296"/>
        </pc:sldMkLst>
        <pc:spChg chg="add mod">
          <ac:chgData name="Noel, Zachary Kiefer" userId="S::znoel@purdue.edu::ff0b0caa-627c-4c00-bdfa-99141297f1f3" providerId="AD" clId="Web-{5E056519-0E40-02C6-87B1-DDE3B1A4FAB4}" dt="2025-04-28T01:10:01.874" v="242" actId="20577"/>
          <ac:spMkLst>
            <pc:docMk/>
            <pc:sldMk cId="3886754997" sldId="296"/>
            <ac:spMk id="3" creationId="{C445DAD7-6334-3655-06D4-19F31D212AFE}"/>
          </ac:spMkLst>
        </pc:spChg>
        <pc:spChg chg="del">
          <ac:chgData name="Noel, Zachary Kiefer" userId="S::znoel@purdue.edu::ff0b0caa-627c-4c00-bdfa-99141297f1f3" providerId="AD" clId="Web-{5E056519-0E40-02C6-87B1-DDE3B1A4FAB4}" dt="2025-04-28T00:10:09.692" v="50"/>
          <ac:spMkLst>
            <pc:docMk/>
            <pc:sldMk cId="3886754997" sldId="296"/>
            <ac:spMk id="4" creationId="{2C76C20C-5137-0F88-1961-7446D690F619}"/>
          </ac:spMkLst>
        </pc:spChg>
        <pc:spChg chg="mod">
          <ac:chgData name="Noel, Zachary Kiefer" userId="S::znoel@purdue.edu::ff0b0caa-627c-4c00-bdfa-99141297f1f3" providerId="AD" clId="Web-{5E056519-0E40-02C6-87B1-DDE3B1A4FAB4}" dt="2025-04-28T01:08:20.337" v="186" actId="1076"/>
          <ac:spMkLst>
            <pc:docMk/>
            <pc:sldMk cId="3886754997" sldId="296"/>
            <ac:spMk id="9" creationId="{86F3613F-7E11-3079-74EC-B7BAB8291C32}"/>
          </ac:spMkLst>
        </pc:spChg>
        <pc:picChg chg="mod">
          <ac:chgData name="Noel, Zachary Kiefer" userId="S::znoel@purdue.edu::ff0b0caa-627c-4c00-bdfa-99141297f1f3" providerId="AD" clId="Web-{5E056519-0E40-02C6-87B1-DDE3B1A4FAB4}" dt="2025-04-28T01:08:16.399" v="185" actId="1076"/>
          <ac:picMkLst>
            <pc:docMk/>
            <pc:sldMk cId="3886754997" sldId="296"/>
            <ac:picMk id="6" creationId="{2226F1EC-7D39-05A6-7FB3-E864C277F988}"/>
          </ac:picMkLst>
        </pc:picChg>
      </pc:sldChg>
      <pc:sldChg chg="addSp modSp">
        <pc:chgData name="Noel, Zachary Kiefer" userId="S::znoel@purdue.edu::ff0b0caa-627c-4c00-bdfa-99141297f1f3" providerId="AD" clId="Web-{5E056519-0E40-02C6-87B1-DDE3B1A4FAB4}" dt="2025-04-28T01:08:05.586" v="184" actId="20577"/>
        <pc:sldMkLst>
          <pc:docMk/>
          <pc:sldMk cId="2426284487" sldId="298"/>
        </pc:sldMkLst>
        <pc:spChg chg="add mod">
          <ac:chgData name="Noel, Zachary Kiefer" userId="S::znoel@purdue.edu::ff0b0caa-627c-4c00-bdfa-99141297f1f3" providerId="AD" clId="Web-{5E056519-0E40-02C6-87B1-DDE3B1A4FAB4}" dt="2025-04-28T01:08:05.586" v="184" actId="20577"/>
          <ac:spMkLst>
            <pc:docMk/>
            <pc:sldMk cId="2426284487" sldId="298"/>
            <ac:spMk id="3" creationId="{C2A6F6E2-C399-FBBE-C280-9F02056D4A9A}"/>
          </ac:spMkLst>
        </pc:spChg>
        <pc:picChg chg="mod">
          <ac:chgData name="Noel, Zachary Kiefer" userId="S::znoel@purdue.edu::ff0b0caa-627c-4c00-bdfa-99141297f1f3" providerId="AD" clId="Web-{5E056519-0E40-02C6-87B1-DDE3B1A4FAB4}" dt="2025-04-28T01:04:32.784" v="54" actId="14100"/>
          <ac:picMkLst>
            <pc:docMk/>
            <pc:sldMk cId="2426284487" sldId="298"/>
            <ac:picMk id="6" creationId="{4CAF05B3-1D93-DE26-2C17-1931C036E93E}"/>
          </ac:picMkLst>
        </pc:picChg>
        <pc:picChg chg="mod">
          <ac:chgData name="Noel, Zachary Kiefer" userId="S::znoel@purdue.edu::ff0b0caa-627c-4c00-bdfa-99141297f1f3" providerId="AD" clId="Web-{5E056519-0E40-02C6-87B1-DDE3B1A4FAB4}" dt="2025-04-28T01:04:36.910" v="55" actId="14100"/>
          <ac:picMkLst>
            <pc:docMk/>
            <pc:sldMk cId="2426284487" sldId="298"/>
            <ac:picMk id="7" creationId="{B25F6974-6FD4-835F-03C4-AF2FF3079D2C}"/>
          </ac:picMkLst>
        </pc:picChg>
      </pc:sldChg>
    </pc:docChg>
  </pc:docChgLst>
  <pc:docChgLst>
    <pc:chgData name="Noel, Zachary Kiefer" userId="S::znoel@purdue.edu::ff0b0caa-627c-4c00-bdfa-99141297f1f3" providerId="AD" clId="Web-{34E8B984-0BD4-9B1D-E1ED-62B79307B14E}"/>
    <pc:docChg chg="modSld">
      <pc:chgData name="Noel, Zachary Kiefer" userId="S::znoel@purdue.edu::ff0b0caa-627c-4c00-bdfa-99141297f1f3" providerId="AD" clId="Web-{34E8B984-0BD4-9B1D-E1ED-62B79307B14E}" dt="2025-04-28T00:06:27.891" v="77"/>
      <pc:docMkLst>
        <pc:docMk/>
      </pc:docMkLst>
      <pc:sldChg chg="addSp delSp modSp">
        <pc:chgData name="Noel, Zachary Kiefer" userId="S::znoel@purdue.edu::ff0b0caa-627c-4c00-bdfa-99141297f1f3" providerId="AD" clId="Web-{34E8B984-0BD4-9B1D-E1ED-62B79307B14E}" dt="2025-04-28T00:06:27.891" v="77"/>
        <pc:sldMkLst>
          <pc:docMk/>
          <pc:sldMk cId="2385434341" sldId="264"/>
        </pc:sldMkLst>
        <pc:spChg chg="del">
          <ac:chgData name="Noel, Zachary Kiefer" userId="S::znoel@purdue.edu::ff0b0caa-627c-4c00-bdfa-99141297f1f3" providerId="AD" clId="Web-{34E8B984-0BD4-9B1D-E1ED-62B79307B14E}" dt="2025-04-27T23:58:51.999" v="16"/>
          <ac:spMkLst>
            <pc:docMk/>
            <pc:sldMk cId="2385434341" sldId="264"/>
            <ac:spMk id="4" creationId="{3E2DA55F-2B02-B8ED-AC0B-F23F0638FECD}"/>
          </ac:spMkLst>
        </pc:spChg>
        <pc:spChg chg="add mod">
          <ac:chgData name="Noel, Zachary Kiefer" userId="S::znoel@purdue.edu::ff0b0caa-627c-4c00-bdfa-99141297f1f3" providerId="AD" clId="Web-{34E8B984-0BD4-9B1D-E1ED-62B79307B14E}" dt="2025-04-27T23:59:38.858" v="28" actId="20577"/>
          <ac:spMkLst>
            <pc:docMk/>
            <pc:sldMk cId="2385434341" sldId="264"/>
            <ac:spMk id="5" creationId="{279F1EA4-D5DA-7F34-65C5-FC7A05A49B1A}"/>
          </ac:spMkLst>
        </pc:spChg>
        <pc:spChg chg="add del">
          <ac:chgData name="Noel, Zachary Kiefer" userId="S::znoel@purdue.edu::ff0b0caa-627c-4c00-bdfa-99141297f1f3" providerId="AD" clId="Web-{34E8B984-0BD4-9B1D-E1ED-62B79307B14E}" dt="2025-04-27T23:59:55.515" v="30"/>
          <ac:spMkLst>
            <pc:docMk/>
            <pc:sldMk cId="2385434341" sldId="264"/>
            <ac:spMk id="9" creationId="{62223F5D-C59F-2CCF-DDE6-FBB5E2A166B3}"/>
          </ac:spMkLst>
        </pc:spChg>
        <pc:spChg chg="add mod">
          <ac:chgData name="Noel, Zachary Kiefer" userId="S::znoel@purdue.edu::ff0b0caa-627c-4c00-bdfa-99141297f1f3" providerId="AD" clId="Web-{34E8B984-0BD4-9B1D-E1ED-62B79307B14E}" dt="2025-04-28T00:04:44.766" v="64" actId="1076"/>
          <ac:spMkLst>
            <pc:docMk/>
            <pc:sldMk cId="2385434341" sldId="264"/>
            <ac:spMk id="10" creationId="{7C203FBA-6292-BD04-157F-9A25537B5887}"/>
          </ac:spMkLst>
        </pc:spChg>
        <pc:spChg chg="add del">
          <ac:chgData name="Noel, Zachary Kiefer" userId="S::znoel@purdue.edu::ff0b0caa-627c-4c00-bdfa-99141297f1f3" providerId="AD" clId="Web-{34E8B984-0BD4-9B1D-E1ED-62B79307B14E}" dt="2025-04-28T00:06:21.329" v="76"/>
          <ac:spMkLst>
            <pc:docMk/>
            <pc:sldMk cId="2385434341" sldId="264"/>
            <ac:spMk id="15" creationId="{8945C91C-C530-9B12-F4D4-C8A7389D2846}"/>
          </ac:spMkLst>
        </pc:spChg>
        <pc:spChg chg="add del">
          <ac:chgData name="Noel, Zachary Kiefer" userId="S::znoel@purdue.edu::ff0b0caa-627c-4c00-bdfa-99141297f1f3" providerId="AD" clId="Web-{34E8B984-0BD4-9B1D-E1ED-62B79307B14E}" dt="2025-04-28T00:06:20.219" v="75"/>
          <ac:spMkLst>
            <pc:docMk/>
            <pc:sldMk cId="2385434341" sldId="264"/>
            <ac:spMk id="16" creationId="{B4170895-9BFB-9C41-7A9E-251017DE64B0}"/>
          </ac:spMkLst>
        </pc:spChg>
        <pc:spChg chg="add">
          <ac:chgData name="Noel, Zachary Kiefer" userId="S::znoel@purdue.edu::ff0b0caa-627c-4c00-bdfa-99141297f1f3" providerId="AD" clId="Web-{34E8B984-0BD4-9B1D-E1ED-62B79307B14E}" dt="2025-04-28T00:06:27.891" v="77"/>
          <ac:spMkLst>
            <pc:docMk/>
            <pc:sldMk cId="2385434341" sldId="264"/>
            <ac:spMk id="17" creationId="{CA3FA3DA-2643-49C6-550B-356E2B65050B}"/>
          </ac:spMkLst>
        </pc:spChg>
        <pc:picChg chg="add mod ord">
          <ac:chgData name="Noel, Zachary Kiefer" userId="S::znoel@purdue.edu::ff0b0caa-627c-4c00-bdfa-99141297f1f3" providerId="AD" clId="Web-{34E8B984-0BD4-9B1D-E1ED-62B79307B14E}" dt="2025-04-27T23:59:00.968" v="17" actId="1076"/>
          <ac:picMkLst>
            <pc:docMk/>
            <pc:sldMk cId="2385434341" sldId="264"/>
            <ac:picMk id="3" creationId="{B1AF4478-3E2B-DB28-A50D-6886DAF6B600}"/>
          </ac:picMkLst>
        </pc:picChg>
        <pc:inkChg chg="add del">
          <ac:chgData name="Noel, Zachary Kiefer" userId="S::znoel@purdue.edu::ff0b0caa-627c-4c00-bdfa-99141297f1f3" providerId="AD" clId="Web-{34E8B984-0BD4-9B1D-E1ED-62B79307B14E}" dt="2025-04-28T00:05:47.282" v="72"/>
          <ac:inkMkLst>
            <pc:docMk/>
            <pc:sldMk cId="2385434341" sldId="264"/>
            <ac:inkMk id="11" creationId="{527E7663-2311-9449-8626-89F187618B1B}"/>
          </ac:inkMkLst>
        </pc:inkChg>
        <pc:inkChg chg="add del">
          <ac:chgData name="Noel, Zachary Kiefer" userId="S::znoel@purdue.edu::ff0b0caa-627c-4c00-bdfa-99141297f1f3" providerId="AD" clId="Web-{34E8B984-0BD4-9B1D-E1ED-62B79307B14E}" dt="2025-04-28T00:05:26.828" v="71"/>
          <ac:inkMkLst>
            <pc:docMk/>
            <pc:sldMk cId="2385434341" sldId="264"/>
            <ac:inkMk id="12" creationId="{3D4CF63E-8472-919B-2665-0C7DFA032660}"/>
          </ac:inkMkLst>
        </pc:inkChg>
        <pc:inkChg chg="add del">
          <ac:chgData name="Noel, Zachary Kiefer" userId="S::znoel@purdue.edu::ff0b0caa-627c-4c00-bdfa-99141297f1f3" providerId="AD" clId="Web-{34E8B984-0BD4-9B1D-E1ED-62B79307B14E}" dt="2025-04-28T00:05:26.828" v="70"/>
          <ac:inkMkLst>
            <pc:docMk/>
            <pc:sldMk cId="2385434341" sldId="264"/>
            <ac:inkMk id="13" creationId="{26833A70-49E0-5701-60E3-604C6ED56FA6}"/>
          </ac:inkMkLst>
        </pc:inkChg>
        <pc:inkChg chg="add del">
          <ac:chgData name="Noel, Zachary Kiefer" userId="S::znoel@purdue.edu::ff0b0caa-627c-4c00-bdfa-99141297f1f3" providerId="AD" clId="Web-{34E8B984-0BD4-9B1D-E1ED-62B79307B14E}" dt="2025-04-28T00:05:25.406" v="69"/>
          <ac:inkMkLst>
            <pc:docMk/>
            <pc:sldMk cId="2385434341" sldId="264"/>
            <ac:inkMk id="14" creationId="{00B0D2E3-932D-7766-117C-CE026B4F1F2F}"/>
          </ac:inkMkLst>
        </pc:inkChg>
      </pc:sldChg>
      <pc:sldChg chg="modSp">
        <pc:chgData name="Noel, Zachary Kiefer" userId="S::znoel@purdue.edu::ff0b0caa-627c-4c00-bdfa-99141297f1f3" providerId="AD" clId="Web-{34E8B984-0BD4-9B1D-E1ED-62B79307B14E}" dt="2025-04-27T23:58:14.139" v="15"/>
        <pc:sldMkLst>
          <pc:docMk/>
          <pc:sldMk cId="4128654507" sldId="287"/>
        </pc:sldMkLst>
        <pc:graphicFrameChg chg="mod modGraphic">
          <ac:chgData name="Noel, Zachary Kiefer" userId="S::znoel@purdue.edu::ff0b0caa-627c-4c00-bdfa-99141297f1f3" providerId="AD" clId="Web-{34E8B984-0BD4-9B1D-E1ED-62B79307B14E}" dt="2025-04-27T23:58:14.139" v="15"/>
          <ac:graphicFrameMkLst>
            <pc:docMk/>
            <pc:sldMk cId="4128654507" sldId="287"/>
            <ac:graphicFrameMk id="6" creationId="{13F6F72D-DA5E-5F6B-5E10-C392F179B48F}"/>
          </ac:graphicFrameMkLst>
        </pc:graphicFrameChg>
      </pc:sldChg>
    </pc:docChg>
  </pc:docChgLst>
  <pc:docChgLst>
    <pc:chgData name="Cadamore, Dawson" userId="S::dcadamor@purdue.edu::838d8de6-582b-4eb0-b4a9-a32f28010468" providerId="AD" clId="Web-{F026D5E7-33CE-0A65-2997-2A2DDFEFABD8}"/>
    <pc:docChg chg="addSld modSld">
      <pc:chgData name="Cadamore, Dawson" userId="S::dcadamor@purdue.edu::838d8de6-582b-4eb0-b4a9-a32f28010468" providerId="AD" clId="Web-{F026D5E7-33CE-0A65-2997-2A2DDFEFABD8}" dt="2025-04-25T22:48:39.998" v="31" actId="1076"/>
      <pc:docMkLst>
        <pc:docMk/>
      </pc:docMkLst>
      <pc:sldChg chg="modSp">
        <pc:chgData name="Cadamore, Dawson" userId="S::dcadamor@purdue.edu::838d8de6-582b-4eb0-b4a9-a32f28010468" providerId="AD" clId="Web-{F026D5E7-33CE-0A65-2997-2A2DDFEFABD8}" dt="2025-04-25T22:08:42.584" v="0" actId="20577"/>
        <pc:sldMkLst>
          <pc:docMk/>
          <pc:sldMk cId="2425799873" sldId="294"/>
        </pc:sldMkLst>
        <pc:spChg chg="mod">
          <ac:chgData name="Cadamore, Dawson" userId="S::dcadamor@purdue.edu::838d8de6-582b-4eb0-b4a9-a32f28010468" providerId="AD" clId="Web-{F026D5E7-33CE-0A65-2997-2A2DDFEFABD8}" dt="2025-04-25T22:08:42.584" v="0" actId="20577"/>
          <ac:spMkLst>
            <pc:docMk/>
            <pc:sldMk cId="2425799873" sldId="294"/>
            <ac:spMk id="2" creationId="{7ED14C6E-A0A4-BACF-046C-DA9CE4E02CC1}"/>
          </ac:spMkLst>
        </pc:spChg>
      </pc:sldChg>
      <pc:sldChg chg="addSp delSp modSp new">
        <pc:chgData name="Cadamore, Dawson" userId="S::dcadamor@purdue.edu::838d8de6-582b-4eb0-b4a9-a32f28010468" providerId="AD" clId="Web-{F026D5E7-33CE-0A65-2997-2A2DDFEFABD8}" dt="2025-04-25T22:42:56.338" v="14" actId="1076"/>
        <pc:sldMkLst>
          <pc:docMk/>
          <pc:sldMk cId="4140053121" sldId="297"/>
        </pc:sldMkLst>
        <pc:spChg chg="add mod">
          <ac:chgData name="Cadamore, Dawson" userId="S::dcadamor@purdue.edu::838d8de6-582b-4eb0-b4a9-a32f28010468" providerId="AD" clId="Web-{F026D5E7-33CE-0A65-2997-2A2DDFEFABD8}" dt="2025-04-25T22:09:06.319" v="6" actId="20577"/>
          <ac:spMkLst>
            <pc:docMk/>
            <pc:sldMk cId="4140053121" sldId="297"/>
            <ac:spMk id="6" creationId="{F7E09140-28B8-5346-3E50-47CC34715473}"/>
          </ac:spMkLst>
        </pc:spChg>
        <pc:picChg chg="add mod">
          <ac:chgData name="Cadamore, Dawson" userId="S::dcadamor@purdue.edu::838d8de6-582b-4eb0-b4a9-a32f28010468" providerId="AD" clId="Web-{F026D5E7-33CE-0A65-2997-2A2DDFEFABD8}" dt="2025-04-25T22:42:56.338" v="14" actId="1076"/>
          <ac:picMkLst>
            <pc:docMk/>
            <pc:sldMk cId="4140053121" sldId="297"/>
            <ac:picMk id="5" creationId="{F8AE0E93-286B-7103-523B-48DA27693A9D}"/>
          </ac:picMkLst>
        </pc:picChg>
      </pc:sldChg>
      <pc:sldChg chg="addSp delSp modSp new">
        <pc:chgData name="Cadamore, Dawson" userId="S::dcadamor@purdue.edu::838d8de6-582b-4eb0-b4a9-a32f28010468" providerId="AD" clId="Web-{F026D5E7-33CE-0A65-2997-2A2DDFEFABD8}" dt="2025-04-25T22:48:39.998" v="31" actId="1076"/>
        <pc:sldMkLst>
          <pc:docMk/>
          <pc:sldMk cId="1216386238" sldId="299"/>
        </pc:sldMkLst>
        <pc:picChg chg="add mod ord">
          <ac:chgData name="Cadamore, Dawson" userId="S::dcadamor@purdue.edu::838d8de6-582b-4eb0-b4a9-a32f28010468" providerId="AD" clId="Web-{F026D5E7-33CE-0A65-2997-2A2DDFEFABD8}" dt="2025-04-25T22:48:39.998" v="31" actId="1076"/>
          <ac:picMkLst>
            <pc:docMk/>
            <pc:sldMk cId="1216386238" sldId="299"/>
            <ac:picMk id="5" creationId="{6D16B9AE-8592-5038-0959-43893F7F0560}"/>
          </ac:picMkLst>
        </pc:picChg>
        <pc:picChg chg="add mod">
          <ac:chgData name="Cadamore, Dawson" userId="S::dcadamor@purdue.edu::838d8de6-582b-4eb0-b4a9-a32f28010468" providerId="AD" clId="Web-{F026D5E7-33CE-0A65-2997-2A2DDFEFABD8}" dt="2025-04-25T22:48:37.139" v="30" actId="1076"/>
          <ac:picMkLst>
            <pc:docMk/>
            <pc:sldMk cId="1216386238" sldId="299"/>
            <ac:picMk id="6" creationId="{60A44C39-2EA2-5E27-E985-1656A0F2E023}"/>
          </ac:picMkLst>
        </pc:picChg>
        <pc:picChg chg="add mod">
          <ac:chgData name="Cadamore, Dawson" userId="S::dcadamor@purdue.edu::838d8de6-582b-4eb0-b4a9-a32f28010468" providerId="AD" clId="Web-{F026D5E7-33CE-0A65-2997-2A2DDFEFABD8}" dt="2025-04-25T22:48:35.092" v="29" actId="1076"/>
          <ac:picMkLst>
            <pc:docMk/>
            <pc:sldMk cId="1216386238" sldId="299"/>
            <ac:picMk id="7" creationId="{C0A77110-A71D-231A-FA74-5C7EC219A3F7}"/>
          </ac:picMkLst>
        </pc:picChg>
      </pc:sldChg>
    </pc:docChg>
  </pc:docChgLst>
  <pc:docChgLst>
    <pc:chgData name="Emerson, Jackson Dean" userId="S::jdemerso@purdue.edu::c9d1999f-22b4-4754-9f69-24a0a22d8b61" providerId="AD" clId="Web-{9302502E-9264-D0D8-801B-2E211C3B198D}"/>
    <pc:docChg chg="addSld delSld modSld sldOrd">
      <pc:chgData name="Emerson, Jackson Dean" userId="S::jdemerso@purdue.edu::c9d1999f-22b4-4754-9f69-24a0a22d8b61" providerId="AD" clId="Web-{9302502E-9264-D0D8-801B-2E211C3B198D}" dt="2025-04-25T05:07:25.563" v="216" actId="1076"/>
      <pc:docMkLst>
        <pc:docMk/>
      </pc:docMkLst>
      <pc:sldChg chg="addSp delSp modSp mod modClrScheme chgLayout">
        <pc:chgData name="Emerson, Jackson Dean" userId="S::jdemerso@purdue.edu::c9d1999f-22b4-4754-9f69-24a0a22d8b61" providerId="AD" clId="Web-{9302502E-9264-D0D8-801B-2E211C3B198D}" dt="2025-04-25T04:51:44.601" v="160" actId="1076"/>
        <pc:sldMkLst>
          <pc:docMk/>
          <pc:sldMk cId="2128987775" sldId="258"/>
        </pc:sldMkLst>
        <pc:spChg chg="mod">
          <ac:chgData name="Emerson, Jackson Dean" userId="S::jdemerso@purdue.edu::c9d1999f-22b4-4754-9f69-24a0a22d8b61" providerId="AD" clId="Web-{9302502E-9264-D0D8-801B-2E211C3B198D}" dt="2025-04-25T04:12:35.259" v="3"/>
          <ac:spMkLst>
            <pc:docMk/>
            <pc:sldMk cId="2128987775" sldId="258"/>
            <ac:spMk id="2" creationId="{479E50CF-631F-4AE3-E4B0-9F6F076090C8}"/>
          </ac:spMkLst>
        </pc:spChg>
        <pc:picChg chg="add mod">
          <ac:chgData name="Emerson, Jackson Dean" userId="S::jdemerso@purdue.edu::c9d1999f-22b4-4754-9f69-24a0a22d8b61" providerId="AD" clId="Web-{9302502E-9264-D0D8-801B-2E211C3B198D}" dt="2025-04-25T04:51:44.601" v="160" actId="1076"/>
          <ac:picMkLst>
            <pc:docMk/>
            <pc:sldMk cId="2128987775" sldId="258"/>
            <ac:picMk id="3" creationId="{EACC9804-529F-0424-CF78-E12C6AA2E811}"/>
          </ac:picMkLst>
        </pc:picChg>
        <pc:picChg chg="add mod ord">
          <ac:chgData name="Emerson, Jackson Dean" userId="S::jdemerso@purdue.edu::c9d1999f-22b4-4754-9f69-24a0a22d8b61" providerId="AD" clId="Web-{9302502E-9264-D0D8-801B-2E211C3B198D}" dt="2025-04-25T04:12:41.963" v="4" actId="1076"/>
          <ac:picMkLst>
            <pc:docMk/>
            <pc:sldMk cId="2128987775" sldId="258"/>
            <ac:picMk id="6" creationId="{24D59592-FD1E-6049-25CA-432B482FE0D6}"/>
          </ac:picMkLst>
        </pc:picChg>
      </pc:sldChg>
      <pc:sldChg chg="addSp delSp modSp">
        <pc:chgData name="Emerson, Jackson Dean" userId="S::jdemerso@purdue.edu::c9d1999f-22b4-4754-9f69-24a0a22d8b61" providerId="AD" clId="Web-{9302502E-9264-D0D8-801B-2E211C3B198D}" dt="2025-04-25T04:58:41.543" v="196" actId="1076"/>
        <pc:sldMkLst>
          <pc:docMk/>
          <pc:sldMk cId="3492407204" sldId="259"/>
        </pc:sldMkLst>
        <pc:picChg chg="add mod ord">
          <ac:chgData name="Emerson, Jackson Dean" userId="S::jdemerso@purdue.edu::c9d1999f-22b4-4754-9f69-24a0a22d8b61" providerId="AD" clId="Web-{9302502E-9264-D0D8-801B-2E211C3B198D}" dt="2025-04-25T04:57:49.520" v="190" actId="1076"/>
          <ac:picMkLst>
            <pc:docMk/>
            <pc:sldMk cId="3492407204" sldId="259"/>
            <ac:picMk id="6" creationId="{86A2C9CB-394D-CC43-CAC6-E5EBDDF9803A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4:58:10.287" v="192" actId="1076"/>
          <ac:picMkLst>
            <pc:docMk/>
            <pc:sldMk cId="3492407204" sldId="259"/>
            <ac:picMk id="7" creationId="{C09767B6-A400-C6FB-9B32-9983D990BC61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4:58:26.745" v="194" actId="1076"/>
          <ac:picMkLst>
            <pc:docMk/>
            <pc:sldMk cId="3492407204" sldId="259"/>
            <ac:picMk id="8" creationId="{61715DC4-3087-ADAA-0F19-CA746E8FE4A0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4:58:41.543" v="196" actId="1076"/>
          <ac:picMkLst>
            <pc:docMk/>
            <pc:sldMk cId="3492407204" sldId="259"/>
            <ac:picMk id="9" creationId="{B02A9ABB-F495-AA56-7B96-16E4E4CD74C4}"/>
          </ac:picMkLst>
        </pc:picChg>
      </pc:sldChg>
      <pc:sldChg chg="addSp delSp modSp">
        <pc:chgData name="Emerson, Jackson Dean" userId="S::jdemerso@purdue.edu::c9d1999f-22b4-4754-9f69-24a0a22d8b61" providerId="AD" clId="Web-{9302502E-9264-D0D8-801B-2E211C3B198D}" dt="2025-04-25T05:07:25.563" v="216" actId="1076"/>
        <pc:sldMkLst>
          <pc:docMk/>
          <pc:sldMk cId="2701105074" sldId="261"/>
        </pc:sldMkLst>
        <pc:picChg chg="add mod">
          <ac:chgData name="Emerson, Jackson Dean" userId="S::jdemerso@purdue.edu::c9d1999f-22b4-4754-9f69-24a0a22d8b61" providerId="AD" clId="Web-{9302502E-9264-D0D8-801B-2E211C3B198D}" dt="2025-04-25T05:07:23.922" v="215" actId="1076"/>
          <ac:picMkLst>
            <pc:docMk/>
            <pc:sldMk cId="2701105074" sldId="261"/>
            <ac:picMk id="7" creationId="{F470EB05-97D2-5F0A-5CCD-C2D1CFC53800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5:07:22.140" v="214" actId="1076"/>
          <ac:picMkLst>
            <pc:docMk/>
            <pc:sldMk cId="2701105074" sldId="261"/>
            <ac:picMk id="8" creationId="{773AE5A2-AED5-8390-AE0E-B7C8A1D4AC06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5:07:25.563" v="216" actId="1076"/>
          <ac:picMkLst>
            <pc:docMk/>
            <pc:sldMk cId="2701105074" sldId="261"/>
            <ac:picMk id="9" creationId="{659F1F4A-A3C1-4A86-50F3-1C34D8803DBA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5:07:20.969" v="213" actId="1076"/>
          <ac:picMkLst>
            <pc:docMk/>
            <pc:sldMk cId="2701105074" sldId="261"/>
            <ac:picMk id="10" creationId="{8DC4E2EC-3E0A-7200-12B3-66551377B227}"/>
          </ac:picMkLst>
        </pc:picChg>
      </pc:sldChg>
      <pc:sldChg chg="addSp delSp modSp">
        <pc:chgData name="Emerson, Jackson Dean" userId="S::jdemerso@purdue.edu::c9d1999f-22b4-4754-9f69-24a0a22d8b61" providerId="AD" clId="Web-{9302502E-9264-D0D8-801B-2E211C3B198D}" dt="2025-04-25T04:55:57.251" v="182" actId="14100"/>
        <pc:sldMkLst>
          <pc:docMk/>
          <pc:sldMk cId="3572334948" sldId="262"/>
        </pc:sldMkLst>
        <pc:spChg chg="mod">
          <ac:chgData name="Emerson, Jackson Dean" userId="S::jdemerso@purdue.edu::c9d1999f-22b4-4754-9f69-24a0a22d8b61" providerId="AD" clId="Web-{9302502E-9264-D0D8-801B-2E211C3B198D}" dt="2025-04-25T04:15:14.733" v="31" actId="20577"/>
          <ac:spMkLst>
            <pc:docMk/>
            <pc:sldMk cId="3572334948" sldId="262"/>
            <ac:spMk id="2" creationId="{479E50CF-631F-4AE3-E4B0-9F6F076090C8}"/>
          </ac:spMkLst>
        </pc:spChg>
        <pc:spChg chg="add">
          <ac:chgData name="Emerson, Jackson Dean" userId="S::jdemerso@purdue.edu::c9d1999f-22b4-4754-9f69-24a0a22d8b61" providerId="AD" clId="Web-{9302502E-9264-D0D8-801B-2E211C3B198D}" dt="2025-04-25T04:15:34.297" v="38"/>
          <ac:spMkLst>
            <pc:docMk/>
            <pc:sldMk cId="3572334948" sldId="262"/>
            <ac:spMk id="8" creationId="{ED6CA7D4-386C-88B6-643C-ECC7E3EFEE36}"/>
          </ac:spMkLst>
        </pc:spChg>
        <pc:spChg chg="add">
          <ac:chgData name="Emerson, Jackson Dean" userId="S::jdemerso@purdue.edu::c9d1999f-22b4-4754-9f69-24a0a22d8b61" providerId="AD" clId="Web-{9302502E-9264-D0D8-801B-2E211C3B198D}" dt="2025-04-25T04:15:34.312" v="39"/>
          <ac:spMkLst>
            <pc:docMk/>
            <pc:sldMk cId="3572334948" sldId="262"/>
            <ac:spMk id="10" creationId="{3427FFD4-B383-A689-81D1-B732793CA961}"/>
          </ac:spMkLst>
        </pc:spChg>
        <pc:spChg chg="add">
          <ac:chgData name="Emerson, Jackson Dean" userId="S::jdemerso@purdue.edu::c9d1999f-22b4-4754-9f69-24a0a22d8b61" providerId="AD" clId="Web-{9302502E-9264-D0D8-801B-2E211C3B198D}" dt="2025-04-25T04:15:34.328" v="40"/>
          <ac:spMkLst>
            <pc:docMk/>
            <pc:sldMk cId="3572334948" sldId="262"/>
            <ac:spMk id="12" creationId="{704D2AA0-12C1-B63C-B8F9-61D8600521D1}"/>
          </ac:spMkLst>
        </pc:spChg>
        <pc:picChg chg="add mod">
          <ac:chgData name="Emerson, Jackson Dean" userId="S::jdemerso@purdue.edu::c9d1999f-22b4-4754-9f69-24a0a22d8b61" providerId="AD" clId="Web-{9302502E-9264-D0D8-801B-2E211C3B198D}" dt="2025-04-25T04:53:10.823" v="168" actId="1076"/>
          <ac:picMkLst>
            <pc:docMk/>
            <pc:sldMk cId="3572334948" sldId="262"/>
            <ac:picMk id="3" creationId="{A8C5067F-CF18-A010-CF28-0CB7608D662A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4:54:47.373" v="177" actId="1076"/>
          <ac:picMkLst>
            <pc:docMk/>
            <pc:sldMk cId="3572334948" sldId="262"/>
            <ac:picMk id="4" creationId="{62840D1F-AEC1-AC0A-8E06-AED8F4662435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4:55:57.251" v="182" actId="14100"/>
          <ac:picMkLst>
            <pc:docMk/>
            <pc:sldMk cId="3572334948" sldId="262"/>
            <ac:picMk id="5" creationId="{AD12ACD1-C37F-DA38-1745-E69E8CD131A0}"/>
          </ac:picMkLst>
        </pc:picChg>
      </pc:sldChg>
      <pc:sldChg chg="addSp delSp modSp">
        <pc:chgData name="Emerson, Jackson Dean" userId="S::jdemerso@purdue.edu::c9d1999f-22b4-4754-9f69-24a0a22d8b61" providerId="AD" clId="Web-{9302502E-9264-D0D8-801B-2E211C3B198D}" dt="2025-04-25T04:26:30.351" v="102" actId="1076"/>
        <pc:sldMkLst>
          <pc:docMk/>
          <pc:sldMk cId="526209607" sldId="263"/>
        </pc:sldMkLst>
        <pc:picChg chg="add mod">
          <ac:chgData name="Emerson, Jackson Dean" userId="S::jdemerso@purdue.edu::c9d1999f-22b4-4754-9f69-24a0a22d8b61" providerId="AD" clId="Web-{9302502E-9264-D0D8-801B-2E211C3B198D}" dt="2025-04-25T04:26:30.351" v="102" actId="1076"/>
          <ac:picMkLst>
            <pc:docMk/>
            <pc:sldMk cId="526209607" sldId="263"/>
            <ac:picMk id="9" creationId="{D0F9796D-E9AB-DDE6-4C62-9B96CA54BFA1}"/>
          </ac:picMkLst>
        </pc:picChg>
      </pc:sldChg>
      <pc:sldChg chg="addSp delSp modSp">
        <pc:chgData name="Emerson, Jackson Dean" userId="S::jdemerso@purdue.edu::c9d1999f-22b4-4754-9f69-24a0a22d8b61" providerId="AD" clId="Web-{9302502E-9264-D0D8-801B-2E211C3B198D}" dt="2025-04-25T04:35:19.932" v="152"/>
        <pc:sldMkLst>
          <pc:docMk/>
          <pc:sldMk cId="181533243" sldId="265"/>
        </pc:sldMkLst>
        <pc:spChg chg="mod">
          <ac:chgData name="Emerson, Jackson Dean" userId="S::jdemerso@purdue.edu::c9d1999f-22b4-4754-9f69-24a0a22d8b61" providerId="AD" clId="Web-{9302502E-9264-D0D8-801B-2E211C3B198D}" dt="2025-04-25T04:16:17.392" v="49" actId="20577"/>
          <ac:spMkLst>
            <pc:docMk/>
            <pc:sldMk cId="181533243" sldId="265"/>
            <ac:spMk id="2" creationId="{479E50CF-631F-4AE3-E4B0-9F6F076090C8}"/>
          </ac:spMkLst>
        </pc:spChg>
        <pc:spChg chg="add mod">
          <ac:chgData name="Emerson, Jackson Dean" userId="S::jdemerso@purdue.edu::c9d1999f-22b4-4754-9f69-24a0a22d8b61" providerId="AD" clId="Web-{9302502E-9264-D0D8-801B-2E211C3B198D}" dt="2025-04-25T04:13:59.793" v="9" actId="1076"/>
          <ac:spMkLst>
            <pc:docMk/>
            <pc:sldMk cId="181533243" sldId="265"/>
            <ac:spMk id="7" creationId="{9F78AD5A-3530-A60D-0E2F-83B24C42BE62}"/>
          </ac:spMkLst>
        </pc:spChg>
        <pc:spChg chg="add mod">
          <ac:chgData name="Emerson, Jackson Dean" userId="S::jdemerso@purdue.edu::c9d1999f-22b4-4754-9f69-24a0a22d8b61" providerId="AD" clId="Web-{9302502E-9264-D0D8-801B-2E211C3B198D}" dt="2025-04-25T04:14:05.528" v="15" actId="20577"/>
          <ac:spMkLst>
            <pc:docMk/>
            <pc:sldMk cId="181533243" sldId="265"/>
            <ac:spMk id="8" creationId="{D814CABA-51FC-A09B-6139-89061FD3A3AD}"/>
          </ac:spMkLst>
        </pc:spChg>
        <pc:spChg chg="add mod">
          <ac:chgData name="Emerson, Jackson Dean" userId="S::jdemerso@purdue.edu::c9d1999f-22b4-4754-9f69-24a0a22d8b61" providerId="AD" clId="Web-{9302502E-9264-D0D8-801B-2E211C3B198D}" dt="2025-04-25T04:14:12.341" v="21" actId="20577"/>
          <ac:spMkLst>
            <pc:docMk/>
            <pc:sldMk cId="181533243" sldId="265"/>
            <ac:spMk id="9" creationId="{587D6C9C-3AD7-439F-30EB-AF8536F322CF}"/>
          </ac:spMkLst>
        </pc:spChg>
        <pc:picChg chg="add mod">
          <ac:chgData name="Emerson, Jackson Dean" userId="S::jdemerso@purdue.edu::c9d1999f-22b4-4754-9f69-24a0a22d8b61" providerId="AD" clId="Web-{9302502E-9264-D0D8-801B-2E211C3B198D}" dt="2025-04-25T04:14:45.357" v="27" actId="1076"/>
          <ac:picMkLst>
            <pc:docMk/>
            <pc:sldMk cId="181533243" sldId="265"/>
            <ac:picMk id="10" creationId="{ED6755F9-5638-0210-11B0-466907A3353D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4:18:49.803" v="65" actId="1076"/>
          <ac:picMkLst>
            <pc:docMk/>
            <pc:sldMk cId="181533243" sldId="265"/>
            <ac:picMk id="11" creationId="{29A91355-89F2-8013-02F2-1883D75C580D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4:20:36.963" v="75" actId="1076"/>
          <ac:picMkLst>
            <pc:docMk/>
            <pc:sldMk cId="181533243" sldId="265"/>
            <ac:picMk id="12" creationId="{CBA69C95-8989-CB53-63B6-C04D01A9EADE}"/>
          </ac:picMkLst>
        </pc:picChg>
      </pc:sldChg>
      <pc:sldChg chg="ord">
        <pc:chgData name="Emerson, Jackson Dean" userId="S::jdemerso@purdue.edu::c9d1999f-22b4-4754-9f69-24a0a22d8b61" providerId="AD" clId="Web-{9302502E-9264-D0D8-801B-2E211C3B198D}" dt="2025-04-25T04:15:45.469" v="44"/>
        <pc:sldMkLst>
          <pc:docMk/>
          <pc:sldMk cId="1187433142" sldId="289"/>
        </pc:sldMkLst>
      </pc:sldChg>
      <pc:sldChg chg="addSp delSp modSp add replId">
        <pc:chgData name="Emerson, Jackson Dean" userId="S::jdemerso@purdue.edu::c9d1999f-22b4-4754-9f69-24a0a22d8b61" providerId="AD" clId="Web-{9302502E-9264-D0D8-801B-2E211C3B198D}" dt="2025-04-25T04:56:24.173" v="186" actId="1076"/>
        <pc:sldMkLst>
          <pc:docMk/>
          <pc:sldMk cId="1298378388" sldId="291"/>
        </pc:sldMkLst>
        <pc:spChg chg="mod">
          <ac:chgData name="Emerson, Jackson Dean" userId="S::jdemerso@purdue.edu::c9d1999f-22b4-4754-9f69-24a0a22d8b61" providerId="AD" clId="Web-{9302502E-9264-D0D8-801B-2E211C3B198D}" dt="2025-04-25T04:16:21.861" v="52" actId="20577"/>
          <ac:spMkLst>
            <pc:docMk/>
            <pc:sldMk cId="1298378388" sldId="291"/>
            <ac:spMk id="2" creationId="{B75D99FF-50A5-1682-5922-B67CB57ABC41}"/>
          </ac:spMkLst>
        </pc:spChg>
        <pc:picChg chg="add mod">
          <ac:chgData name="Emerson, Jackson Dean" userId="S::jdemerso@purdue.edu::c9d1999f-22b4-4754-9f69-24a0a22d8b61" providerId="AD" clId="Web-{9302502E-9264-D0D8-801B-2E211C3B198D}" dt="2025-04-25T04:52:48.463" v="164" actId="1076"/>
          <ac:picMkLst>
            <pc:docMk/>
            <pc:sldMk cId="1298378388" sldId="291"/>
            <ac:picMk id="3" creationId="{6FB52731-9BC6-440A-3F65-4A2F2B77E23B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4:54:22.857" v="173" actId="14100"/>
          <ac:picMkLst>
            <pc:docMk/>
            <pc:sldMk cId="1298378388" sldId="291"/>
            <ac:picMk id="4" creationId="{112F6276-FB69-0554-BFAA-F766AA417F9D}"/>
          </ac:picMkLst>
        </pc:picChg>
        <pc:picChg chg="add mod">
          <ac:chgData name="Emerson, Jackson Dean" userId="S::jdemerso@purdue.edu::c9d1999f-22b4-4754-9f69-24a0a22d8b61" providerId="AD" clId="Web-{9302502E-9264-D0D8-801B-2E211C3B198D}" dt="2025-04-25T04:56:24.173" v="186" actId="1076"/>
          <ac:picMkLst>
            <pc:docMk/>
            <pc:sldMk cId="1298378388" sldId="291"/>
            <ac:picMk id="5" creationId="{94AF381C-03A6-9DA6-B806-9C4F2429A1C2}"/>
          </ac:picMkLst>
        </pc:picChg>
      </pc:sldChg>
      <pc:sldChg chg="delSp add del replId">
        <pc:chgData name="Emerson, Jackson Dean" userId="S::jdemerso@purdue.edu::c9d1999f-22b4-4754-9f69-24a0a22d8b61" providerId="AD" clId="Web-{9302502E-9264-D0D8-801B-2E211C3B198D}" dt="2025-04-25T04:26:44.930" v="103"/>
        <pc:sldMkLst>
          <pc:docMk/>
          <pc:sldMk cId="833214627" sldId="292"/>
        </pc:sldMkLst>
      </pc:sldChg>
    </pc:docChg>
  </pc:docChgLst>
  <pc:docChgLst>
    <pc:chgData name="Cadamore, Dawson" userId="S::dcadamor@purdue.edu::838d8de6-582b-4eb0-b4a9-a32f28010468" providerId="AD" clId="Web-{BB7A7B5A-2379-899D-4949-B27C0D69B872}"/>
    <pc:docChg chg="delSld modSld sldOrd">
      <pc:chgData name="Cadamore, Dawson" userId="S::dcadamor@purdue.edu::838d8de6-582b-4eb0-b4a9-a32f28010468" providerId="AD" clId="Web-{BB7A7B5A-2379-899D-4949-B27C0D69B872}" dt="2025-04-27T20:48:54.146" v="178"/>
      <pc:docMkLst>
        <pc:docMk/>
      </pc:docMkLst>
      <pc:sldChg chg="del">
        <pc:chgData name="Cadamore, Dawson" userId="S::dcadamor@purdue.edu::838d8de6-582b-4eb0-b4a9-a32f28010468" providerId="AD" clId="Web-{BB7A7B5A-2379-899D-4949-B27C0D69B872}" dt="2025-04-27T20:48:54.146" v="178"/>
        <pc:sldMkLst>
          <pc:docMk/>
          <pc:sldMk cId="2111360714" sldId="260"/>
        </pc:sldMkLst>
      </pc:sldChg>
      <pc:sldChg chg="modSp">
        <pc:chgData name="Cadamore, Dawson" userId="S::dcadamor@purdue.edu::838d8de6-582b-4eb0-b4a9-a32f28010468" providerId="AD" clId="Web-{BB7A7B5A-2379-899D-4949-B27C0D69B872}" dt="2025-04-27T20:45:15.927" v="35" actId="20577"/>
        <pc:sldMkLst>
          <pc:docMk/>
          <pc:sldMk cId="2481447180" sldId="292"/>
        </pc:sldMkLst>
        <pc:spChg chg="mod">
          <ac:chgData name="Cadamore, Dawson" userId="S::dcadamor@purdue.edu::838d8de6-582b-4eb0-b4a9-a32f28010468" providerId="AD" clId="Web-{BB7A7B5A-2379-899D-4949-B27C0D69B872}" dt="2025-04-27T20:45:15.927" v="35" actId="20577"/>
          <ac:spMkLst>
            <pc:docMk/>
            <pc:sldMk cId="2481447180" sldId="292"/>
            <ac:spMk id="11" creationId="{E6159456-84C4-1CBC-23E4-C4C2CF71D874}"/>
          </ac:spMkLst>
        </pc:spChg>
        <pc:picChg chg="mod">
          <ac:chgData name="Cadamore, Dawson" userId="S::dcadamor@purdue.edu::838d8de6-582b-4eb0-b4a9-a32f28010468" providerId="AD" clId="Web-{BB7A7B5A-2379-899D-4949-B27C0D69B872}" dt="2025-04-27T20:44:16.141" v="11" actId="14100"/>
          <ac:picMkLst>
            <pc:docMk/>
            <pc:sldMk cId="2481447180" sldId="292"/>
            <ac:picMk id="6" creationId="{2561FF7D-2084-D043-7CD8-62240AEACA4E}"/>
          </ac:picMkLst>
        </pc:picChg>
      </pc:sldChg>
      <pc:sldChg chg="addSp modSp">
        <pc:chgData name="Cadamore, Dawson" userId="S::dcadamor@purdue.edu::838d8de6-582b-4eb0-b4a9-a32f28010468" providerId="AD" clId="Web-{BB7A7B5A-2379-899D-4949-B27C0D69B872}" dt="2025-04-27T20:48:30.863" v="177" actId="14100"/>
        <pc:sldMkLst>
          <pc:docMk/>
          <pc:sldMk cId="1682743498" sldId="293"/>
        </pc:sldMkLst>
        <pc:spChg chg="add mod">
          <ac:chgData name="Cadamore, Dawson" userId="S::dcadamor@purdue.edu::838d8de6-582b-4eb0-b4a9-a32f28010468" providerId="AD" clId="Web-{BB7A7B5A-2379-899D-4949-B27C0D69B872}" dt="2025-04-27T20:48:30.863" v="177" actId="14100"/>
          <ac:spMkLst>
            <pc:docMk/>
            <pc:sldMk cId="1682743498" sldId="293"/>
            <ac:spMk id="4" creationId="{E674FC23-5FA0-06E7-BA69-06298FB0A215}"/>
          </ac:spMkLst>
        </pc:spChg>
        <pc:picChg chg="mod">
          <ac:chgData name="Cadamore, Dawson" userId="S::dcadamor@purdue.edu::838d8de6-582b-4eb0-b4a9-a32f28010468" providerId="AD" clId="Web-{BB7A7B5A-2379-899D-4949-B27C0D69B872}" dt="2025-04-27T20:47:06.669" v="116" actId="1076"/>
          <ac:picMkLst>
            <pc:docMk/>
            <pc:sldMk cId="1682743498" sldId="293"/>
            <ac:picMk id="6" creationId="{4605CE84-E33F-9571-2665-BD8C286A7DAD}"/>
          </ac:picMkLst>
        </pc:picChg>
      </pc:sldChg>
      <pc:sldChg chg="modSp ord">
        <pc:chgData name="Cadamore, Dawson" userId="S::dcadamor@purdue.edu::838d8de6-582b-4eb0-b4a9-a32f28010468" providerId="AD" clId="Web-{BB7A7B5A-2379-899D-4949-B27C0D69B872}" dt="2025-04-27T20:24:06" v="10" actId="20577"/>
        <pc:sldMkLst>
          <pc:docMk/>
          <pc:sldMk cId="4140053121" sldId="297"/>
        </pc:sldMkLst>
        <pc:spChg chg="mod">
          <ac:chgData name="Cadamore, Dawson" userId="S::dcadamor@purdue.edu::838d8de6-582b-4eb0-b4a9-a32f28010468" providerId="AD" clId="Web-{BB7A7B5A-2379-899D-4949-B27C0D69B872}" dt="2025-04-27T20:24:06" v="10" actId="20577"/>
          <ac:spMkLst>
            <pc:docMk/>
            <pc:sldMk cId="4140053121" sldId="297"/>
            <ac:spMk id="6" creationId="{F7E09140-28B8-5346-3E50-47CC34715473}"/>
          </ac:spMkLst>
        </pc:spChg>
      </pc:sldChg>
      <pc:sldChg chg="addSp modSp">
        <pc:chgData name="Cadamore, Dawson" userId="S::dcadamor@purdue.edu::838d8de6-582b-4eb0-b4a9-a32f28010468" providerId="AD" clId="Web-{BB7A7B5A-2379-899D-4949-B27C0D69B872}" dt="2025-04-27T20:23:49.296" v="5" actId="1076"/>
        <pc:sldMkLst>
          <pc:docMk/>
          <pc:sldMk cId="1216386238" sldId="299"/>
        </pc:sldMkLst>
        <pc:spChg chg="add mod">
          <ac:chgData name="Cadamore, Dawson" userId="S::dcadamor@purdue.edu::838d8de6-582b-4eb0-b4a9-a32f28010468" providerId="AD" clId="Web-{BB7A7B5A-2379-899D-4949-B27C0D69B872}" dt="2025-04-27T20:23:47.234" v="4" actId="1076"/>
          <ac:spMkLst>
            <pc:docMk/>
            <pc:sldMk cId="1216386238" sldId="299"/>
            <ac:spMk id="3" creationId="{C18B51E7-1FCF-BA60-3161-01CE4BD59044}"/>
          </ac:spMkLst>
        </pc:spChg>
        <pc:picChg chg="mod">
          <ac:chgData name="Cadamore, Dawson" userId="S::dcadamor@purdue.edu::838d8de6-582b-4eb0-b4a9-a32f28010468" providerId="AD" clId="Web-{BB7A7B5A-2379-899D-4949-B27C0D69B872}" dt="2025-04-27T20:23:49.296" v="5" actId="1076"/>
          <ac:picMkLst>
            <pc:docMk/>
            <pc:sldMk cId="1216386238" sldId="299"/>
            <ac:picMk id="5" creationId="{6D16B9AE-8592-5038-0959-43893F7F0560}"/>
          </ac:picMkLst>
        </pc:picChg>
      </pc:sldChg>
      <pc:sldChg chg="ord">
        <pc:chgData name="Cadamore, Dawson" userId="S::dcadamor@purdue.edu::838d8de6-582b-4eb0-b4a9-a32f28010468" providerId="AD" clId="Web-{BB7A7B5A-2379-899D-4949-B27C0D69B872}" dt="2025-04-27T20:23:31.108" v="2"/>
        <pc:sldMkLst>
          <pc:docMk/>
          <pc:sldMk cId="1979119331" sldId="300"/>
        </pc:sldMkLst>
      </pc:sldChg>
    </pc:docChg>
  </pc:docChgLst>
  <pc:docChgLst>
    <pc:chgData name="Cadamore, Dawson" userId="838d8de6-582b-4eb0-b4a9-a32f28010468" providerId="ADAL" clId="{BAF8C4BA-F5B4-4882-9DBF-223588A4DF04}"/>
    <pc:docChg chg="modSld sldOrd">
      <pc:chgData name="Cadamore, Dawson" userId="838d8de6-582b-4eb0-b4a9-a32f28010468" providerId="ADAL" clId="{BAF8C4BA-F5B4-4882-9DBF-223588A4DF04}" dt="2025-04-28T12:32:38.415" v="6"/>
      <pc:docMkLst>
        <pc:docMk/>
      </pc:docMkLst>
      <pc:sldChg chg="modSp mod">
        <pc:chgData name="Cadamore, Dawson" userId="838d8de6-582b-4eb0-b4a9-a32f28010468" providerId="ADAL" clId="{BAF8C4BA-F5B4-4882-9DBF-223588A4DF04}" dt="2025-04-28T12:30:44.968" v="2" actId="20577"/>
        <pc:sldMkLst>
          <pc:docMk/>
          <pc:sldMk cId="4128654507" sldId="287"/>
        </pc:sldMkLst>
        <pc:graphicFrameChg chg="modGraphic">
          <ac:chgData name="Cadamore, Dawson" userId="838d8de6-582b-4eb0-b4a9-a32f28010468" providerId="ADAL" clId="{BAF8C4BA-F5B4-4882-9DBF-223588A4DF04}" dt="2025-04-28T12:30:44.968" v="2" actId="20577"/>
          <ac:graphicFrameMkLst>
            <pc:docMk/>
            <pc:sldMk cId="4128654507" sldId="287"/>
            <ac:graphicFrameMk id="5" creationId="{1735A3D8-E6BA-F28C-75DC-AD4E823A9039}"/>
          </ac:graphicFrameMkLst>
        </pc:graphicFrameChg>
      </pc:sldChg>
      <pc:sldChg chg="ord">
        <pc:chgData name="Cadamore, Dawson" userId="838d8de6-582b-4eb0-b4a9-a32f28010468" providerId="ADAL" clId="{BAF8C4BA-F5B4-4882-9DBF-223588A4DF04}" dt="2025-04-28T12:32:38.415" v="6"/>
        <pc:sldMkLst>
          <pc:docMk/>
          <pc:sldMk cId="2275247613" sldId="310"/>
        </pc:sldMkLst>
      </pc:sldChg>
    </pc:docChg>
  </pc:docChgLst>
  <pc:docChgLst>
    <pc:chgData name="William Karl Vasel Bethke" userId="S::wbethke@purdue.edu::b559d394-9840-42b7-88db-d7367e10e022" providerId="AD" clId="Web-{65A5EF4C-6BFA-4361-8316-5709C370EB22}"/>
    <pc:docChg chg="mod">
      <pc:chgData name="William Karl Vasel Bethke" userId="S::wbethke@purdue.edu::b559d394-9840-42b7-88db-d7367e10e022" providerId="AD" clId="Web-{65A5EF4C-6BFA-4361-8316-5709C370EB22}" dt="2025-04-21T10:43:18.901" v="0" actId="33475"/>
      <pc:docMkLst>
        <pc:docMk/>
      </pc:docMkLst>
    </pc:docChg>
  </pc:docChgLst>
  <pc:docChgLst>
    <pc:chgData name="Bell, Alexander Conrad" userId="S::bell338@purdue.edu::545583de-f279-45a7-a7b4-0c78c7142995" providerId="AD" clId="Web-{77D6C4C5-8A74-DC5C-82C3-6B097E438C14}"/>
    <pc:docChg chg="addSld delSld modSld">
      <pc:chgData name="Bell, Alexander Conrad" userId="S::bell338@purdue.edu::545583de-f279-45a7-a7b4-0c78c7142995" providerId="AD" clId="Web-{77D6C4C5-8A74-DC5C-82C3-6B097E438C14}" dt="2025-04-28T01:17:57.355" v="623"/>
      <pc:docMkLst>
        <pc:docMk/>
      </pc:docMkLst>
      <pc:sldChg chg="modSp">
        <pc:chgData name="Bell, Alexander Conrad" userId="S::bell338@purdue.edu::545583de-f279-45a7-a7b4-0c78c7142995" providerId="AD" clId="Web-{77D6C4C5-8A74-DC5C-82C3-6B097E438C14}" dt="2025-04-28T01:12:21.771" v="565" actId="20577"/>
        <pc:sldMkLst>
          <pc:docMk/>
          <pc:sldMk cId="3572334948" sldId="262"/>
        </pc:sldMkLst>
        <pc:spChg chg="mod">
          <ac:chgData name="Bell, Alexander Conrad" userId="S::bell338@purdue.edu::545583de-f279-45a7-a7b4-0c78c7142995" providerId="AD" clId="Web-{77D6C4C5-8A74-DC5C-82C3-6B097E438C14}" dt="2025-04-28T01:12:21.771" v="565" actId="20577"/>
          <ac:spMkLst>
            <pc:docMk/>
            <pc:sldMk cId="3572334948" sldId="262"/>
            <ac:spMk id="2" creationId="{479E50CF-631F-4AE3-E4B0-9F6F076090C8}"/>
          </ac:spMkLst>
        </pc:spChg>
      </pc:sldChg>
      <pc:sldChg chg="modSp">
        <pc:chgData name="Bell, Alexander Conrad" userId="S::bell338@purdue.edu::545583de-f279-45a7-a7b4-0c78c7142995" providerId="AD" clId="Web-{77D6C4C5-8A74-DC5C-82C3-6B097E438C14}" dt="2025-04-28T01:11:59.052" v="539" actId="20577"/>
        <pc:sldMkLst>
          <pc:docMk/>
          <pc:sldMk cId="526209607" sldId="263"/>
        </pc:sldMkLst>
        <pc:spChg chg="mod">
          <ac:chgData name="Bell, Alexander Conrad" userId="S::bell338@purdue.edu::545583de-f279-45a7-a7b4-0c78c7142995" providerId="AD" clId="Web-{77D6C4C5-8A74-DC5C-82C3-6B097E438C14}" dt="2025-04-28T01:11:59.052" v="539" actId="20577"/>
          <ac:spMkLst>
            <pc:docMk/>
            <pc:sldMk cId="526209607" sldId="263"/>
            <ac:spMk id="2" creationId="{479E50CF-631F-4AE3-E4B0-9F6F076090C8}"/>
          </ac:spMkLst>
        </pc:spChg>
        <pc:picChg chg="mod">
          <ac:chgData name="Bell, Alexander Conrad" userId="S::bell338@purdue.edu::545583de-f279-45a7-a7b4-0c78c7142995" providerId="AD" clId="Web-{77D6C4C5-8A74-DC5C-82C3-6B097E438C14}" dt="2025-04-28T01:11:19.739" v="497" actId="1076"/>
          <ac:picMkLst>
            <pc:docMk/>
            <pc:sldMk cId="526209607" sldId="263"/>
            <ac:picMk id="9" creationId="{D0F9796D-E9AB-DDE6-4C62-9B96CA54BFA1}"/>
          </ac:picMkLst>
        </pc:picChg>
      </pc:sldChg>
      <pc:sldChg chg="modSp">
        <pc:chgData name="Bell, Alexander Conrad" userId="S::bell338@purdue.edu::545583de-f279-45a7-a7b4-0c78c7142995" providerId="AD" clId="Web-{77D6C4C5-8A74-DC5C-82C3-6B097E438C14}" dt="2025-04-28T01:12:13.661" v="553" actId="20577"/>
        <pc:sldMkLst>
          <pc:docMk/>
          <pc:sldMk cId="181533243" sldId="265"/>
        </pc:sldMkLst>
        <pc:spChg chg="mod">
          <ac:chgData name="Bell, Alexander Conrad" userId="S::bell338@purdue.edu::545583de-f279-45a7-a7b4-0c78c7142995" providerId="AD" clId="Web-{77D6C4C5-8A74-DC5C-82C3-6B097E438C14}" dt="2025-04-28T01:12:13.661" v="553" actId="20577"/>
          <ac:spMkLst>
            <pc:docMk/>
            <pc:sldMk cId="181533243" sldId="265"/>
            <ac:spMk id="2" creationId="{479E50CF-631F-4AE3-E4B0-9F6F076090C8}"/>
          </ac:spMkLst>
        </pc:spChg>
      </pc:sldChg>
      <pc:sldChg chg="modSp">
        <pc:chgData name="Bell, Alexander Conrad" userId="S::bell338@purdue.edu::545583de-f279-45a7-a7b4-0c78c7142995" providerId="AD" clId="Web-{77D6C4C5-8A74-DC5C-82C3-6B097E438C14}" dt="2025-04-28T01:10:44.676" v="496" actId="1076"/>
        <pc:sldMkLst>
          <pc:docMk/>
          <pc:sldMk cId="4284864276" sldId="268"/>
        </pc:sldMkLst>
        <pc:spChg chg="mod">
          <ac:chgData name="Bell, Alexander Conrad" userId="S::bell338@purdue.edu::545583de-f279-45a7-a7b4-0c78c7142995" providerId="AD" clId="Web-{77D6C4C5-8A74-DC5C-82C3-6B097E438C14}" dt="2025-04-28T01:10:44.676" v="496" actId="1076"/>
          <ac:spMkLst>
            <pc:docMk/>
            <pc:sldMk cId="4284864276" sldId="268"/>
            <ac:spMk id="7" creationId="{5D48C0C9-B462-49F0-FB8D-7053EEA3AB9D}"/>
          </ac:spMkLst>
        </pc:spChg>
        <pc:picChg chg="mod">
          <ac:chgData name="Bell, Alexander Conrad" userId="S::bell338@purdue.edu::545583de-f279-45a7-a7b4-0c78c7142995" providerId="AD" clId="Web-{77D6C4C5-8A74-DC5C-82C3-6B097E438C14}" dt="2025-04-28T01:10:41.880" v="495" actId="1076"/>
          <ac:picMkLst>
            <pc:docMk/>
            <pc:sldMk cId="4284864276" sldId="268"/>
            <ac:picMk id="6" creationId="{B28B1E87-2EE1-C09C-A144-E5AEE0991431}"/>
          </ac:picMkLst>
        </pc:picChg>
      </pc:sldChg>
      <pc:sldChg chg="addSp delSp modSp mod modClrScheme chgLayout">
        <pc:chgData name="Bell, Alexander Conrad" userId="S::bell338@purdue.edu::545583de-f279-45a7-a7b4-0c78c7142995" providerId="AD" clId="Web-{77D6C4C5-8A74-DC5C-82C3-6B097E438C14}" dt="2025-04-28T01:09:26.315" v="483" actId="20577"/>
        <pc:sldMkLst>
          <pc:docMk/>
          <pc:sldMk cId="2487703428" sldId="269"/>
        </pc:sldMkLst>
        <pc:spChg chg="mod">
          <ac:chgData name="Bell, Alexander Conrad" userId="S::bell338@purdue.edu::545583de-f279-45a7-a7b4-0c78c7142995" providerId="AD" clId="Web-{77D6C4C5-8A74-DC5C-82C3-6B097E438C14}" dt="2025-04-28T01:08:01.736" v="437"/>
          <ac:spMkLst>
            <pc:docMk/>
            <pc:sldMk cId="2487703428" sldId="269"/>
            <ac:spMk id="2" creationId="{479E50CF-631F-4AE3-E4B0-9F6F076090C8}"/>
          </ac:spMkLst>
        </pc:spChg>
        <pc:spChg chg="mod ord">
          <ac:chgData name="Bell, Alexander Conrad" userId="S::bell338@purdue.edu::545583de-f279-45a7-a7b4-0c78c7142995" providerId="AD" clId="Web-{77D6C4C5-8A74-DC5C-82C3-6B097E438C14}" dt="2025-04-28T01:09:26.315" v="483" actId="20577"/>
          <ac:spMkLst>
            <pc:docMk/>
            <pc:sldMk cId="2487703428" sldId="269"/>
            <ac:spMk id="11" creationId="{974E8AC2-83E3-FBB6-F88C-30A47E4763F2}"/>
          </ac:spMkLst>
        </pc:spChg>
        <pc:spChg chg="add del mod">
          <ac:chgData name="Bell, Alexander Conrad" userId="S::bell338@purdue.edu::545583de-f279-45a7-a7b4-0c78c7142995" providerId="AD" clId="Web-{77D6C4C5-8A74-DC5C-82C3-6B097E438C14}" dt="2025-04-28T01:07:49.549" v="433"/>
          <ac:spMkLst>
            <pc:docMk/>
            <pc:sldMk cId="2487703428" sldId="269"/>
            <ac:spMk id="16" creationId="{08E848EC-F779-27CE-6C57-6F9BC0EAD02D}"/>
          </ac:spMkLst>
        </pc:spChg>
        <pc:spChg chg="add del mod">
          <ac:chgData name="Bell, Alexander Conrad" userId="S::bell338@purdue.edu::545583de-f279-45a7-a7b4-0c78c7142995" providerId="AD" clId="Web-{77D6C4C5-8A74-DC5C-82C3-6B097E438C14}" dt="2025-04-28T01:08:01.736" v="437"/>
          <ac:spMkLst>
            <pc:docMk/>
            <pc:sldMk cId="2487703428" sldId="269"/>
            <ac:spMk id="18" creationId="{E7591617-EE0F-B45E-EBF6-36EAACEA9158}"/>
          </ac:spMkLst>
        </pc:spChg>
        <pc:spChg chg="add del mod">
          <ac:chgData name="Bell, Alexander Conrad" userId="S::bell338@purdue.edu::545583de-f279-45a7-a7b4-0c78c7142995" providerId="AD" clId="Web-{77D6C4C5-8A74-DC5C-82C3-6B097E438C14}" dt="2025-04-28T01:08:01.736" v="437"/>
          <ac:spMkLst>
            <pc:docMk/>
            <pc:sldMk cId="2487703428" sldId="269"/>
            <ac:spMk id="20" creationId="{175A6A99-4F18-39F2-EA7A-1AB8F57C7279}"/>
          </ac:spMkLst>
        </pc:spChg>
        <pc:spChg chg="add del mod">
          <ac:chgData name="Bell, Alexander Conrad" userId="S::bell338@purdue.edu::545583de-f279-45a7-a7b4-0c78c7142995" providerId="AD" clId="Web-{77D6C4C5-8A74-DC5C-82C3-6B097E438C14}" dt="2025-04-28T01:08:01.736" v="437"/>
          <ac:spMkLst>
            <pc:docMk/>
            <pc:sldMk cId="2487703428" sldId="269"/>
            <ac:spMk id="21" creationId="{22222F72-1B10-6AC0-4B9F-6DE4C3FA3A13}"/>
          </ac:spMkLst>
        </pc:spChg>
        <pc:spChg chg="add del mod">
          <ac:chgData name="Bell, Alexander Conrad" userId="S::bell338@purdue.edu::545583de-f279-45a7-a7b4-0c78c7142995" providerId="AD" clId="Web-{77D6C4C5-8A74-DC5C-82C3-6B097E438C14}" dt="2025-04-28T01:08:01.736" v="437"/>
          <ac:spMkLst>
            <pc:docMk/>
            <pc:sldMk cId="2487703428" sldId="269"/>
            <ac:spMk id="22" creationId="{0962610B-C2D2-69ED-8091-D07E2FA02C2B}"/>
          </ac:spMkLst>
        </pc:spChg>
        <pc:picChg chg="add mod ord">
          <ac:chgData name="Bell, Alexander Conrad" userId="S::bell338@purdue.edu::545583de-f279-45a7-a7b4-0c78c7142995" providerId="AD" clId="Web-{77D6C4C5-8A74-DC5C-82C3-6B097E438C14}" dt="2025-04-28T01:08:55.658" v="457" actId="14100"/>
          <ac:picMkLst>
            <pc:docMk/>
            <pc:sldMk cId="2487703428" sldId="269"/>
            <ac:picMk id="4" creationId="{950573C7-8381-33A9-96F5-F994ADCFB8AC}"/>
          </ac:picMkLst>
        </pc:picChg>
        <pc:picChg chg="add mod ord">
          <ac:chgData name="Bell, Alexander Conrad" userId="S::bell338@purdue.edu::545583de-f279-45a7-a7b4-0c78c7142995" providerId="AD" clId="Web-{77D6C4C5-8A74-DC5C-82C3-6B097E438C14}" dt="2025-04-28T01:08:46.252" v="453" actId="1076"/>
          <ac:picMkLst>
            <pc:docMk/>
            <pc:sldMk cId="2487703428" sldId="269"/>
            <ac:picMk id="6" creationId="{EE64732B-55A7-4C37-AE47-F2C7E178DC93}"/>
          </ac:picMkLst>
        </pc:picChg>
        <pc:picChg chg="mod">
          <ac:chgData name="Bell, Alexander Conrad" userId="S::bell338@purdue.edu::545583de-f279-45a7-a7b4-0c78c7142995" providerId="AD" clId="Web-{77D6C4C5-8A74-DC5C-82C3-6B097E438C14}" dt="2025-04-28T01:09:04.815" v="458" actId="1076"/>
          <ac:picMkLst>
            <pc:docMk/>
            <pc:sldMk cId="2487703428" sldId="269"/>
            <ac:picMk id="7" creationId="{EBA88706-C3B2-D67F-7EEB-9D000C871AA3}"/>
          </ac:picMkLst>
        </pc:picChg>
      </pc:sldChg>
      <pc:sldChg chg="del">
        <pc:chgData name="Bell, Alexander Conrad" userId="S::bell338@purdue.edu::545583de-f279-45a7-a7b4-0c78c7142995" providerId="AD" clId="Web-{77D6C4C5-8A74-DC5C-82C3-6B097E438C14}" dt="2025-04-28T01:09:29.940" v="484"/>
        <pc:sldMkLst>
          <pc:docMk/>
          <pc:sldMk cId="3088541280" sldId="270"/>
        </pc:sldMkLst>
      </pc:sldChg>
      <pc:sldChg chg="del">
        <pc:chgData name="Bell, Alexander Conrad" userId="S::bell338@purdue.edu::545583de-f279-45a7-a7b4-0c78c7142995" providerId="AD" clId="Web-{77D6C4C5-8A74-DC5C-82C3-6B097E438C14}" dt="2025-04-28T01:06:35.720" v="419"/>
        <pc:sldMkLst>
          <pc:docMk/>
          <pc:sldMk cId="1263923526" sldId="271"/>
        </pc:sldMkLst>
      </pc:sldChg>
      <pc:sldChg chg="del">
        <pc:chgData name="Bell, Alexander Conrad" userId="S::bell338@purdue.edu::545583de-f279-45a7-a7b4-0c78c7142995" providerId="AD" clId="Web-{77D6C4C5-8A74-DC5C-82C3-6B097E438C14}" dt="2025-04-28T01:06:37.267" v="420"/>
        <pc:sldMkLst>
          <pc:docMk/>
          <pc:sldMk cId="3573518242" sldId="272"/>
        </pc:sldMkLst>
      </pc:sldChg>
      <pc:sldChg chg="modSp">
        <pc:chgData name="Bell, Alexander Conrad" userId="S::bell338@purdue.edu::545583de-f279-45a7-a7b4-0c78c7142995" providerId="AD" clId="Web-{77D6C4C5-8A74-DC5C-82C3-6B097E438C14}" dt="2025-04-28T00:32:37.499" v="23" actId="20577"/>
        <pc:sldMkLst>
          <pc:docMk/>
          <pc:sldMk cId="3256306005" sldId="277"/>
        </pc:sldMkLst>
        <pc:spChg chg="mod">
          <ac:chgData name="Bell, Alexander Conrad" userId="S::bell338@purdue.edu::545583de-f279-45a7-a7b4-0c78c7142995" providerId="AD" clId="Web-{77D6C4C5-8A74-DC5C-82C3-6B097E438C14}" dt="2025-04-28T00:32:37.499" v="23" actId="20577"/>
          <ac:spMkLst>
            <pc:docMk/>
            <pc:sldMk cId="3256306005" sldId="277"/>
            <ac:spMk id="12" creationId="{4F2CE577-4F22-8984-E3A8-38A6D898D011}"/>
          </ac:spMkLst>
        </pc:spChg>
        <pc:picChg chg="mod">
          <ac:chgData name="Bell, Alexander Conrad" userId="S::bell338@purdue.edu::545583de-f279-45a7-a7b4-0c78c7142995" providerId="AD" clId="Web-{77D6C4C5-8A74-DC5C-82C3-6B097E438C14}" dt="2025-04-28T00:32:08.312" v="11" actId="14100"/>
          <ac:picMkLst>
            <pc:docMk/>
            <pc:sldMk cId="3256306005" sldId="277"/>
            <ac:picMk id="7" creationId="{D18575A8-CE6B-B54B-3B40-4FD720B84B96}"/>
          </ac:picMkLst>
        </pc:picChg>
      </pc:sldChg>
      <pc:sldChg chg="addSp delSp modSp mod modClrScheme chgLayout">
        <pc:chgData name="Bell, Alexander Conrad" userId="S::bell338@purdue.edu::545583de-f279-45a7-a7b4-0c78c7142995" providerId="AD" clId="Web-{77D6C4C5-8A74-DC5C-82C3-6B097E438C14}" dt="2025-04-28T01:06:17.470" v="418"/>
        <pc:sldMkLst>
          <pc:docMk/>
          <pc:sldMk cId="4128654507" sldId="287"/>
        </pc:sldMkLst>
        <pc:spChg chg="mod">
          <ac:chgData name="Bell, Alexander Conrad" userId="S::bell338@purdue.edu::545583de-f279-45a7-a7b4-0c78c7142995" providerId="AD" clId="Web-{77D6C4C5-8A74-DC5C-82C3-6B097E438C14}" dt="2025-04-28T01:05:40.970" v="95"/>
          <ac:spMkLst>
            <pc:docMk/>
            <pc:sldMk cId="4128654507" sldId="287"/>
            <ac:spMk id="2" creationId="{479E50CF-631F-4AE3-E4B0-9F6F076090C8}"/>
          </ac:spMkLst>
        </pc:spChg>
        <pc:spChg chg="add mod">
          <ac:chgData name="Bell, Alexander Conrad" userId="S::bell338@purdue.edu::545583de-f279-45a7-a7b4-0c78c7142995" providerId="AD" clId="Web-{77D6C4C5-8A74-DC5C-82C3-6B097E438C14}" dt="2025-04-28T01:05:40.970" v="95"/>
          <ac:spMkLst>
            <pc:docMk/>
            <pc:sldMk cId="4128654507" sldId="287"/>
            <ac:spMk id="10" creationId="{E9989235-F063-4092-71FD-9A53D1E601D1}"/>
          </ac:spMkLst>
        </pc:spChg>
        <pc:spChg chg="add mod">
          <ac:chgData name="Bell, Alexander Conrad" userId="S::bell338@purdue.edu::545583de-f279-45a7-a7b4-0c78c7142995" providerId="AD" clId="Web-{77D6C4C5-8A74-DC5C-82C3-6B097E438C14}" dt="2025-04-28T01:05:40.970" v="95"/>
          <ac:spMkLst>
            <pc:docMk/>
            <pc:sldMk cId="4128654507" sldId="287"/>
            <ac:spMk id="12" creationId="{981C57C0-F358-1AA3-45AB-B816D8DABB7F}"/>
          </ac:spMkLst>
        </pc:spChg>
        <pc:graphicFrameChg chg="add mod modGraphic">
          <ac:chgData name="Bell, Alexander Conrad" userId="S::bell338@purdue.edu::545583de-f279-45a7-a7b4-0c78c7142995" providerId="AD" clId="Web-{77D6C4C5-8A74-DC5C-82C3-6B097E438C14}" dt="2025-04-28T01:06:17.470" v="418"/>
          <ac:graphicFrameMkLst>
            <pc:docMk/>
            <pc:sldMk cId="4128654507" sldId="287"/>
            <ac:graphicFrameMk id="5" creationId="{1735A3D8-E6BA-F28C-75DC-AD4E823A9039}"/>
          </ac:graphicFrameMkLst>
        </pc:graphicFrameChg>
        <pc:graphicFrameChg chg="add del mod modGraphic">
          <ac:chgData name="Bell, Alexander Conrad" userId="S::bell338@purdue.edu::545583de-f279-45a7-a7b4-0c78c7142995" providerId="AD" clId="Web-{77D6C4C5-8A74-DC5C-82C3-6B097E438C14}" dt="2025-04-28T01:05:23.657" v="93"/>
          <ac:graphicFrameMkLst>
            <pc:docMk/>
            <pc:sldMk cId="4128654507" sldId="287"/>
            <ac:graphicFrameMk id="6" creationId="{13F6F72D-DA5E-5F6B-5E10-C392F179B48F}"/>
          </ac:graphicFrameMkLst>
        </pc:graphicFrameChg>
        <pc:picChg chg="add del mod">
          <ac:chgData name="Bell, Alexander Conrad" userId="S::bell338@purdue.edu::545583de-f279-45a7-a7b4-0c78c7142995" providerId="AD" clId="Web-{77D6C4C5-8A74-DC5C-82C3-6B097E438C14}" dt="2025-04-28T01:04:31.188" v="32"/>
          <ac:picMkLst>
            <pc:docMk/>
            <pc:sldMk cId="4128654507" sldId="287"/>
            <ac:picMk id="3" creationId="{F240DF26-D706-6A7D-A956-ABF91B4074AE}"/>
          </ac:picMkLst>
        </pc:picChg>
      </pc:sldChg>
      <pc:sldChg chg="modSp">
        <pc:chgData name="Bell, Alexander Conrad" userId="S::bell338@purdue.edu::545583de-f279-45a7-a7b4-0c78c7142995" providerId="AD" clId="Web-{77D6C4C5-8A74-DC5C-82C3-6B097E438C14}" dt="2025-04-28T01:12:29.239" v="583" actId="20577"/>
        <pc:sldMkLst>
          <pc:docMk/>
          <pc:sldMk cId="1187433142" sldId="289"/>
        </pc:sldMkLst>
        <pc:spChg chg="mod">
          <ac:chgData name="Bell, Alexander Conrad" userId="S::bell338@purdue.edu::545583de-f279-45a7-a7b4-0c78c7142995" providerId="AD" clId="Web-{77D6C4C5-8A74-DC5C-82C3-6B097E438C14}" dt="2025-04-28T01:12:29.239" v="583" actId="20577"/>
          <ac:spMkLst>
            <pc:docMk/>
            <pc:sldMk cId="1187433142" sldId="289"/>
            <ac:spMk id="2" creationId="{479E50CF-631F-4AE3-E4B0-9F6F076090C8}"/>
          </ac:spMkLst>
        </pc:spChg>
      </pc:sldChg>
      <pc:sldChg chg="modSp">
        <pc:chgData name="Bell, Alexander Conrad" userId="S::bell338@purdue.edu::545583de-f279-45a7-a7b4-0c78c7142995" providerId="AD" clId="Web-{77D6C4C5-8A74-DC5C-82C3-6B097E438C14}" dt="2025-04-28T01:11:34.270" v="514" actId="20577"/>
        <pc:sldMkLst>
          <pc:docMk/>
          <pc:sldMk cId="1298378388" sldId="291"/>
        </pc:sldMkLst>
        <pc:spChg chg="mod">
          <ac:chgData name="Bell, Alexander Conrad" userId="S::bell338@purdue.edu::545583de-f279-45a7-a7b4-0c78c7142995" providerId="AD" clId="Web-{77D6C4C5-8A74-DC5C-82C3-6B097E438C14}" dt="2025-04-28T01:11:34.270" v="514" actId="20577"/>
          <ac:spMkLst>
            <pc:docMk/>
            <pc:sldMk cId="1298378388" sldId="291"/>
            <ac:spMk id="2" creationId="{B75D99FF-50A5-1682-5922-B67CB57ABC41}"/>
          </ac:spMkLst>
        </pc:spChg>
      </pc:sldChg>
      <pc:sldChg chg="modSp">
        <pc:chgData name="Bell, Alexander Conrad" userId="S::bell338@purdue.edu::545583de-f279-45a7-a7b4-0c78c7142995" providerId="AD" clId="Web-{77D6C4C5-8A74-DC5C-82C3-6B097E438C14}" dt="2025-04-28T01:10:36.661" v="494" actId="1076"/>
        <pc:sldMkLst>
          <pc:docMk/>
          <pc:sldMk cId="2426284487" sldId="298"/>
        </pc:sldMkLst>
        <pc:spChg chg="mod">
          <ac:chgData name="Bell, Alexander Conrad" userId="S::bell338@purdue.edu::545583de-f279-45a7-a7b4-0c78c7142995" providerId="AD" clId="Web-{77D6C4C5-8A74-DC5C-82C3-6B097E438C14}" dt="2025-04-28T01:10:36.661" v="494" actId="1076"/>
          <ac:spMkLst>
            <pc:docMk/>
            <pc:sldMk cId="2426284487" sldId="298"/>
            <ac:spMk id="3" creationId="{C2A6F6E2-C399-FBBE-C280-9F02056D4A9A}"/>
          </ac:spMkLst>
        </pc:spChg>
        <pc:spChg chg="mod">
          <ac:chgData name="Bell, Alexander Conrad" userId="S::bell338@purdue.edu::545583de-f279-45a7-a7b4-0c78c7142995" providerId="AD" clId="Web-{77D6C4C5-8A74-DC5C-82C3-6B097E438C14}" dt="2025-04-28T01:10:22.551" v="491" actId="20577"/>
          <ac:spMkLst>
            <pc:docMk/>
            <pc:sldMk cId="2426284487" sldId="298"/>
            <ac:spMk id="8" creationId="{167A7C94-85F5-C884-3DFB-B30140B2DE2F}"/>
          </ac:spMkLst>
        </pc:spChg>
        <pc:spChg chg="mod">
          <ac:chgData name="Bell, Alexander Conrad" userId="S::bell338@purdue.edu::545583de-f279-45a7-a7b4-0c78c7142995" providerId="AD" clId="Web-{77D6C4C5-8A74-DC5C-82C3-6B097E438C14}" dt="2025-04-28T01:10:26.192" v="492" actId="20577"/>
          <ac:spMkLst>
            <pc:docMk/>
            <pc:sldMk cId="2426284487" sldId="298"/>
            <ac:spMk id="9" creationId="{74143CB3-BD52-56D1-DF0B-ACDEB337970D}"/>
          </ac:spMkLst>
        </pc:spChg>
        <pc:picChg chg="mod">
          <ac:chgData name="Bell, Alexander Conrad" userId="S::bell338@purdue.edu::545583de-f279-45a7-a7b4-0c78c7142995" providerId="AD" clId="Web-{77D6C4C5-8A74-DC5C-82C3-6B097E438C14}" dt="2025-04-28T01:10:03.504" v="486" actId="1076"/>
          <ac:picMkLst>
            <pc:docMk/>
            <pc:sldMk cId="2426284487" sldId="298"/>
            <ac:picMk id="6" creationId="{4CAF05B3-1D93-DE26-2C17-1931C036E93E}"/>
          </ac:picMkLst>
        </pc:picChg>
        <pc:picChg chg="mod">
          <ac:chgData name="Bell, Alexander Conrad" userId="S::bell338@purdue.edu::545583de-f279-45a7-a7b4-0c78c7142995" providerId="AD" clId="Web-{77D6C4C5-8A74-DC5C-82C3-6B097E438C14}" dt="2025-04-28T01:10:12.504" v="489" actId="1076"/>
          <ac:picMkLst>
            <pc:docMk/>
            <pc:sldMk cId="2426284487" sldId="298"/>
            <ac:picMk id="7" creationId="{B25F6974-6FD4-835F-03C4-AF2FF3079D2C}"/>
          </ac:picMkLst>
        </pc:picChg>
      </pc:sldChg>
      <pc:sldChg chg="modSp">
        <pc:chgData name="Bell, Alexander Conrad" userId="S::bell338@purdue.edu::545583de-f279-45a7-a7b4-0c78c7142995" providerId="AD" clId="Web-{77D6C4C5-8A74-DC5C-82C3-6B097E438C14}" dt="2025-04-28T01:07:00.830" v="421" actId="1076"/>
        <pc:sldMkLst>
          <pc:docMk/>
          <pc:sldMk cId="3703367836" sldId="302"/>
        </pc:sldMkLst>
        <pc:picChg chg="mod">
          <ac:chgData name="Bell, Alexander Conrad" userId="S::bell338@purdue.edu::545583de-f279-45a7-a7b4-0c78c7142995" providerId="AD" clId="Web-{77D6C4C5-8A74-DC5C-82C3-6B097E438C14}" dt="2025-04-28T01:07:00.830" v="421" actId="1076"/>
          <ac:picMkLst>
            <pc:docMk/>
            <pc:sldMk cId="3703367836" sldId="302"/>
            <ac:picMk id="6" creationId="{4FA594A0-529B-DE7E-19C3-AA23D93B1941}"/>
          </ac:picMkLst>
        </pc:picChg>
      </pc:sldChg>
      <pc:sldChg chg="addSp modSp">
        <pc:chgData name="Bell, Alexander Conrad" userId="S::bell338@purdue.edu::545583de-f279-45a7-a7b4-0c78c7142995" providerId="AD" clId="Web-{77D6C4C5-8A74-DC5C-82C3-6B097E438C14}" dt="2025-04-27T23:18:41.270" v="10" actId="1076"/>
        <pc:sldMkLst>
          <pc:docMk/>
          <pc:sldMk cId="243825786" sldId="304"/>
        </pc:sldMkLst>
        <pc:spChg chg="mod">
          <ac:chgData name="Bell, Alexander Conrad" userId="S::bell338@purdue.edu::545583de-f279-45a7-a7b4-0c78c7142995" providerId="AD" clId="Web-{77D6C4C5-8A74-DC5C-82C3-6B097E438C14}" dt="2025-04-27T23:18:13.972" v="4"/>
          <ac:spMkLst>
            <pc:docMk/>
            <pc:sldMk cId="243825786" sldId="304"/>
            <ac:spMk id="2" creationId="{1964D03B-8A38-5346-5706-BCE84EE93FF8}"/>
          </ac:spMkLst>
        </pc:spChg>
        <pc:spChg chg="add">
          <ac:chgData name="Bell, Alexander Conrad" userId="S::bell338@purdue.edu::545583de-f279-45a7-a7b4-0c78c7142995" providerId="AD" clId="Web-{77D6C4C5-8A74-DC5C-82C3-6B097E438C14}" dt="2025-04-27T23:18:13.972" v="4"/>
          <ac:spMkLst>
            <pc:docMk/>
            <pc:sldMk cId="243825786" sldId="304"/>
            <ac:spMk id="9" creationId="{7799E59C-169B-3F63-848D-FC66D42B429C}"/>
          </ac:spMkLst>
        </pc:spChg>
        <pc:picChg chg="add mod ord modCrop">
          <ac:chgData name="Bell, Alexander Conrad" userId="S::bell338@purdue.edu::545583de-f279-45a7-a7b4-0c78c7142995" providerId="AD" clId="Web-{77D6C4C5-8A74-DC5C-82C3-6B097E438C14}" dt="2025-04-27T23:18:35.958" v="8" actId="1076"/>
          <ac:picMkLst>
            <pc:docMk/>
            <pc:sldMk cId="243825786" sldId="304"/>
            <ac:picMk id="3" creationId="{1BC194ED-FA59-5D9A-703E-29F5AA0D3074}"/>
          </ac:picMkLst>
        </pc:picChg>
        <pc:picChg chg="add mod">
          <ac:chgData name="Bell, Alexander Conrad" userId="S::bell338@purdue.edu::545583de-f279-45a7-a7b4-0c78c7142995" providerId="AD" clId="Web-{77D6C4C5-8A74-DC5C-82C3-6B097E438C14}" dt="2025-04-27T23:18:41.270" v="10" actId="1076"/>
          <ac:picMkLst>
            <pc:docMk/>
            <pc:sldMk cId="243825786" sldId="304"/>
            <ac:picMk id="4" creationId="{41C43492-9E5C-B44E-5001-7E46548DAFED}"/>
          </ac:picMkLst>
        </pc:picChg>
      </pc:sldChg>
      <pc:sldChg chg="del">
        <pc:chgData name="Bell, Alexander Conrad" userId="S::bell338@purdue.edu::545583de-f279-45a7-a7b4-0c78c7142995" providerId="AD" clId="Web-{77D6C4C5-8A74-DC5C-82C3-6B097E438C14}" dt="2025-04-27T23:18:19.910" v="5"/>
        <pc:sldMkLst>
          <pc:docMk/>
          <pc:sldMk cId="2546420080" sldId="305"/>
        </pc:sldMkLst>
      </pc:sldChg>
      <pc:sldChg chg="addSp delSp modSp">
        <pc:chgData name="Bell, Alexander Conrad" userId="S::bell338@purdue.edu::545583de-f279-45a7-a7b4-0c78c7142995" providerId="AD" clId="Web-{77D6C4C5-8A74-DC5C-82C3-6B097E438C14}" dt="2025-04-28T01:17:57.355" v="623"/>
        <pc:sldMkLst>
          <pc:docMk/>
          <pc:sldMk cId="3822844268" sldId="307"/>
        </pc:sldMkLst>
        <pc:spChg chg="mod">
          <ac:chgData name="Bell, Alexander Conrad" userId="S::bell338@purdue.edu::545583de-f279-45a7-a7b4-0c78c7142995" providerId="AD" clId="Web-{77D6C4C5-8A74-DC5C-82C3-6B097E438C14}" dt="2025-04-28T01:17:51.012" v="622" actId="20577"/>
          <ac:spMkLst>
            <pc:docMk/>
            <pc:sldMk cId="3822844268" sldId="307"/>
            <ac:spMk id="2" creationId="{7EA242D1-2DE5-AC0F-FF79-62631B1BDA47}"/>
          </ac:spMkLst>
        </pc:spChg>
        <pc:spChg chg="add mod">
          <ac:chgData name="Bell, Alexander Conrad" userId="S::bell338@purdue.edu::545583de-f279-45a7-a7b4-0c78c7142995" providerId="AD" clId="Web-{77D6C4C5-8A74-DC5C-82C3-6B097E438C14}" dt="2025-04-28T01:17:57.355" v="623"/>
          <ac:spMkLst>
            <pc:docMk/>
            <pc:sldMk cId="3822844268" sldId="307"/>
            <ac:spMk id="4" creationId="{BAC0BE90-781E-B43E-05FC-267A3F5ED537}"/>
          </ac:spMkLst>
        </pc:spChg>
        <pc:picChg chg="del">
          <ac:chgData name="Bell, Alexander Conrad" userId="S::bell338@purdue.edu::545583de-f279-45a7-a7b4-0c78c7142995" providerId="AD" clId="Web-{77D6C4C5-8A74-DC5C-82C3-6B097E438C14}" dt="2025-04-28T01:17:57.355" v="623"/>
          <ac:picMkLst>
            <pc:docMk/>
            <pc:sldMk cId="3822844268" sldId="307"/>
            <ac:picMk id="9" creationId="{470A06C8-054A-EAAA-2890-146B92646145}"/>
          </ac:picMkLst>
        </pc:picChg>
      </pc:sldChg>
      <pc:sldChg chg="modSp new">
        <pc:chgData name="Bell, Alexander Conrad" userId="S::bell338@purdue.edu::545583de-f279-45a7-a7b4-0c78c7142995" providerId="AD" clId="Web-{77D6C4C5-8A74-DC5C-82C3-6B097E438C14}" dt="2025-04-28T01:13:19.693" v="605" actId="20577"/>
        <pc:sldMkLst>
          <pc:docMk/>
          <pc:sldMk cId="3012239076" sldId="308"/>
        </pc:sldMkLst>
        <pc:spChg chg="mod">
          <ac:chgData name="Bell, Alexander Conrad" userId="S::bell338@purdue.edu::545583de-f279-45a7-a7b4-0c78c7142995" providerId="AD" clId="Web-{77D6C4C5-8A74-DC5C-82C3-6B097E438C14}" dt="2025-04-28T01:13:19.693" v="605" actId="20577"/>
          <ac:spMkLst>
            <pc:docMk/>
            <pc:sldMk cId="3012239076" sldId="308"/>
            <ac:spMk id="2" creationId="{EC5B646C-AABA-EB8B-C419-A34B5505308F}"/>
          </ac:spMkLst>
        </pc:spChg>
      </pc:sldChg>
    </pc:docChg>
  </pc:docChgLst>
  <pc:docChgLst>
    <pc:chgData name="Bell, Alexander Conrad" userId="545583de-f279-45a7-a7b4-0c78c7142995" providerId="ADAL" clId="{69CCB589-A060-4178-802D-D180CD616EA9}"/>
    <pc:docChg chg="undo custSel addSld delSld modSld sldOrd">
      <pc:chgData name="Bell, Alexander Conrad" userId="545583de-f279-45a7-a7b4-0c78c7142995" providerId="ADAL" clId="{69CCB589-A060-4178-802D-D180CD616EA9}" dt="2025-04-28T13:45:53.470" v="607" actId="20577"/>
      <pc:docMkLst>
        <pc:docMk/>
      </pc:docMkLst>
      <pc:sldChg chg="addSp modSp mod">
        <pc:chgData name="Bell, Alexander Conrad" userId="545583de-f279-45a7-a7b4-0c78c7142995" providerId="ADAL" clId="{69CCB589-A060-4178-802D-D180CD616EA9}" dt="2025-04-28T12:56:08.597" v="355" actId="1076"/>
        <pc:sldMkLst>
          <pc:docMk/>
          <pc:sldMk cId="2128987775" sldId="258"/>
        </pc:sldMkLst>
        <pc:picChg chg="add mod">
          <ac:chgData name="Bell, Alexander Conrad" userId="545583de-f279-45a7-a7b4-0c78c7142995" providerId="ADAL" clId="{69CCB589-A060-4178-802D-D180CD616EA9}" dt="2025-04-28T12:56:08.597" v="355" actId="1076"/>
          <ac:picMkLst>
            <pc:docMk/>
            <pc:sldMk cId="2128987775" sldId="258"/>
            <ac:picMk id="4" creationId="{C36B85F9-CFE7-792D-BC23-7C000D310AFF}"/>
          </ac:picMkLst>
        </pc:picChg>
      </pc:sldChg>
      <pc:sldChg chg="delSp modSp del mod ord">
        <pc:chgData name="Bell, Alexander Conrad" userId="545583de-f279-45a7-a7b4-0c78c7142995" providerId="ADAL" clId="{69CCB589-A060-4178-802D-D180CD616EA9}" dt="2025-04-28T12:56:12.613" v="356" actId="2696"/>
        <pc:sldMkLst>
          <pc:docMk/>
          <pc:sldMk cId="3492407204" sldId="259"/>
        </pc:sldMkLst>
        <pc:picChg chg="mod">
          <ac:chgData name="Bell, Alexander Conrad" userId="545583de-f279-45a7-a7b4-0c78c7142995" providerId="ADAL" clId="{69CCB589-A060-4178-802D-D180CD616EA9}" dt="2025-04-28T12:54:13.660" v="326" actId="1076"/>
          <ac:picMkLst>
            <pc:docMk/>
            <pc:sldMk cId="3492407204" sldId="259"/>
            <ac:picMk id="6" creationId="{86A2C9CB-394D-CC43-CAC6-E5EBDDF9803A}"/>
          </ac:picMkLst>
        </pc:picChg>
        <pc:picChg chg="del mod">
          <ac:chgData name="Bell, Alexander Conrad" userId="545583de-f279-45a7-a7b4-0c78c7142995" providerId="ADAL" clId="{69CCB589-A060-4178-802D-D180CD616EA9}" dt="2025-04-28T12:55:46.473" v="351" actId="478"/>
          <ac:picMkLst>
            <pc:docMk/>
            <pc:sldMk cId="3492407204" sldId="259"/>
            <ac:picMk id="7" creationId="{C09767B6-A400-C6FB-9B32-9983D990BC61}"/>
          </ac:picMkLst>
        </pc:picChg>
        <pc:picChg chg="del mod">
          <ac:chgData name="Bell, Alexander Conrad" userId="545583de-f279-45a7-a7b4-0c78c7142995" providerId="ADAL" clId="{69CCB589-A060-4178-802D-D180CD616EA9}" dt="2025-04-28T12:55:47.028" v="352" actId="478"/>
          <ac:picMkLst>
            <pc:docMk/>
            <pc:sldMk cId="3492407204" sldId="259"/>
            <ac:picMk id="8" creationId="{61715DC4-3087-ADAA-0F19-CA746E8FE4A0}"/>
          </ac:picMkLst>
        </pc:picChg>
        <pc:picChg chg="del mod">
          <ac:chgData name="Bell, Alexander Conrad" userId="545583de-f279-45a7-a7b4-0c78c7142995" providerId="ADAL" clId="{69CCB589-A060-4178-802D-D180CD616EA9}" dt="2025-04-28T12:55:47.602" v="353" actId="478"/>
          <ac:picMkLst>
            <pc:docMk/>
            <pc:sldMk cId="3492407204" sldId="259"/>
            <ac:picMk id="9" creationId="{B02A9ABB-F495-AA56-7B96-16E4E4CD74C4}"/>
          </ac:picMkLst>
        </pc:picChg>
      </pc:sldChg>
      <pc:sldChg chg="addSp delSp modSp mod modClrScheme chgLayout">
        <pc:chgData name="Bell, Alexander Conrad" userId="545583de-f279-45a7-a7b4-0c78c7142995" providerId="ADAL" clId="{69CCB589-A060-4178-802D-D180CD616EA9}" dt="2025-04-28T13:01:53.243" v="466"/>
        <pc:sldMkLst>
          <pc:docMk/>
          <pc:sldMk cId="2701105074" sldId="261"/>
        </pc:sldMkLst>
        <pc:spChg chg="mod">
          <ac:chgData name="Bell, Alexander Conrad" userId="545583de-f279-45a7-a7b4-0c78c7142995" providerId="ADAL" clId="{69CCB589-A060-4178-802D-D180CD616EA9}" dt="2025-04-28T12:59:19.563" v="391" actId="26606"/>
          <ac:spMkLst>
            <pc:docMk/>
            <pc:sldMk cId="2701105074" sldId="261"/>
            <ac:spMk id="2" creationId="{479E50CF-631F-4AE3-E4B0-9F6F076090C8}"/>
          </ac:spMkLst>
        </pc:spChg>
        <pc:spChg chg="add mod">
          <ac:chgData name="Bell, Alexander Conrad" userId="545583de-f279-45a7-a7b4-0c78c7142995" providerId="ADAL" clId="{69CCB589-A060-4178-802D-D180CD616EA9}" dt="2025-04-28T12:59:19.563" v="391" actId="26606"/>
          <ac:spMkLst>
            <pc:docMk/>
            <pc:sldMk cId="2701105074" sldId="261"/>
            <ac:spMk id="15" creationId="{42F28B4A-95A4-C6AA-E559-CB215BD2AF66}"/>
          </ac:spMkLst>
        </pc:spChg>
        <pc:spChg chg="add del mod">
          <ac:chgData name="Bell, Alexander Conrad" userId="545583de-f279-45a7-a7b4-0c78c7142995" providerId="ADAL" clId="{69CCB589-A060-4178-802D-D180CD616EA9}" dt="2025-04-28T13:01:05.621" v="432" actId="478"/>
          <ac:spMkLst>
            <pc:docMk/>
            <pc:sldMk cId="2701105074" sldId="261"/>
            <ac:spMk id="17" creationId="{BCA94532-AFEA-A78B-295B-979DDB5D0CE1}"/>
          </ac:spMkLst>
        </pc:spChg>
        <pc:spChg chg="add del mod">
          <ac:chgData name="Bell, Alexander Conrad" userId="545583de-f279-45a7-a7b4-0c78c7142995" providerId="ADAL" clId="{69CCB589-A060-4178-802D-D180CD616EA9}" dt="2025-04-28T13:01:06.261" v="435" actId="478"/>
          <ac:spMkLst>
            <pc:docMk/>
            <pc:sldMk cId="2701105074" sldId="261"/>
            <ac:spMk id="19" creationId="{8149602B-526F-F970-99D4-C323B95E45C2}"/>
          </ac:spMkLst>
        </pc:spChg>
        <pc:spChg chg="add del mod">
          <ac:chgData name="Bell, Alexander Conrad" userId="545583de-f279-45a7-a7b4-0c78c7142995" providerId="ADAL" clId="{69CCB589-A060-4178-802D-D180CD616EA9}" dt="2025-04-28T13:01:06.006" v="434" actId="478"/>
          <ac:spMkLst>
            <pc:docMk/>
            <pc:sldMk cId="2701105074" sldId="261"/>
            <ac:spMk id="21" creationId="{15CB65F8-54EF-B36F-46F0-ADEB00FEBCEE}"/>
          </ac:spMkLst>
        </pc:spChg>
        <pc:picChg chg="add mod">
          <ac:chgData name="Bell, Alexander Conrad" userId="545583de-f279-45a7-a7b4-0c78c7142995" providerId="ADAL" clId="{69CCB589-A060-4178-802D-D180CD616EA9}" dt="2025-04-28T13:01:53.243" v="466"/>
          <ac:picMkLst>
            <pc:docMk/>
            <pc:sldMk cId="2701105074" sldId="261"/>
            <ac:picMk id="3" creationId="{604D51D5-EB3E-A6D0-1F64-362F1D9B7E6B}"/>
          </ac:picMkLst>
        </pc:picChg>
        <pc:picChg chg="mod">
          <ac:chgData name="Bell, Alexander Conrad" userId="545583de-f279-45a7-a7b4-0c78c7142995" providerId="ADAL" clId="{69CCB589-A060-4178-802D-D180CD616EA9}" dt="2025-04-28T13:01:06.921" v="438" actId="14100"/>
          <ac:picMkLst>
            <pc:docMk/>
            <pc:sldMk cId="2701105074" sldId="261"/>
            <ac:picMk id="7" creationId="{F470EB05-97D2-5F0A-5CCD-C2D1CFC53800}"/>
          </ac:picMkLst>
        </pc:picChg>
        <pc:picChg chg="mod">
          <ac:chgData name="Bell, Alexander Conrad" userId="545583de-f279-45a7-a7b4-0c78c7142995" providerId="ADAL" clId="{69CCB589-A060-4178-802D-D180CD616EA9}" dt="2025-04-28T13:01:06.502" v="436" actId="1076"/>
          <ac:picMkLst>
            <pc:docMk/>
            <pc:sldMk cId="2701105074" sldId="261"/>
            <ac:picMk id="8" creationId="{773AE5A2-AED5-8390-AE0E-B7C8A1D4AC06}"/>
          </ac:picMkLst>
        </pc:picChg>
        <pc:picChg chg="add del mod">
          <ac:chgData name="Bell, Alexander Conrad" userId="545583de-f279-45a7-a7b4-0c78c7142995" providerId="ADAL" clId="{69CCB589-A060-4178-802D-D180CD616EA9}" dt="2025-04-28T13:01:05.505" v="431" actId="1076"/>
          <ac:picMkLst>
            <pc:docMk/>
            <pc:sldMk cId="2701105074" sldId="261"/>
            <ac:picMk id="9" creationId="{659F1F4A-A3C1-4A86-50F3-1C34D8803DBA}"/>
          </ac:picMkLst>
        </pc:picChg>
        <pc:picChg chg="mod ord">
          <ac:chgData name="Bell, Alexander Conrad" userId="545583de-f279-45a7-a7b4-0c78c7142995" providerId="ADAL" clId="{69CCB589-A060-4178-802D-D180CD616EA9}" dt="2025-04-28T13:01:04.534" v="427" actId="1076"/>
          <ac:picMkLst>
            <pc:docMk/>
            <pc:sldMk cId="2701105074" sldId="261"/>
            <ac:picMk id="10" creationId="{8DC4E2EC-3E0A-7200-12B3-66551377B227}"/>
          </ac:picMkLst>
        </pc:picChg>
      </pc:sldChg>
      <pc:sldChg chg="addSp delSp modSp mod">
        <pc:chgData name="Bell, Alexander Conrad" userId="545583de-f279-45a7-a7b4-0c78c7142995" providerId="ADAL" clId="{69CCB589-A060-4178-802D-D180CD616EA9}" dt="2025-04-28T12:55:14.162" v="344" actId="1076"/>
        <pc:sldMkLst>
          <pc:docMk/>
          <pc:sldMk cId="526209607" sldId="263"/>
        </pc:sldMkLst>
        <pc:spChg chg="add del mod">
          <ac:chgData name="Bell, Alexander Conrad" userId="545583de-f279-45a7-a7b4-0c78c7142995" providerId="ADAL" clId="{69CCB589-A060-4178-802D-D180CD616EA9}" dt="2025-04-28T12:54:47.458" v="337"/>
          <ac:spMkLst>
            <pc:docMk/>
            <pc:sldMk cId="526209607" sldId="263"/>
            <ac:spMk id="5" creationId="{FC648BE0-13A4-20CF-0208-90B8570FFC98}"/>
          </ac:spMkLst>
        </pc:spChg>
        <pc:picChg chg="add mod">
          <ac:chgData name="Bell, Alexander Conrad" userId="545583de-f279-45a7-a7b4-0c78c7142995" providerId="ADAL" clId="{69CCB589-A060-4178-802D-D180CD616EA9}" dt="2025-04-28T12:55:10.301" v="343" actId="1076"/>
          <ac:picMkLst>
            <pc:docMk/>
            <pc:sldMk cId="526209607" sldId="263"/>
            <ac:picMk id="4" creationId="{FEF5F167-9CFF-432E-5CE2-2D831AC4B423}"/>
          </ac:picMkLst>
        </pc:picChg>
        <pc:picChg chg="add mod">
          <ac:chgData name="Bell, Alexander Conrad" userId="545583de-f279-45a7-a7b4-0c78c7142995" providerId="ADAL" clId="{69CCB589-A060-4178-802D-D180CD616EA9}" dt="2025-04-28T12:55:14.162" v="344" actId="1076"/>
          <ac:picMkLst>
            <pc:docMk/>
            <pc:sldMk cId="526209607" sldId="263"/>
            <ac:picMk id="6" creationId="{9567EAC5-D03E-D34A-4769-0BCBD5836FF0}"/>
          </ac:picMkLst>
        </pc:picChg>
        <pc:picChg chg="mod">
          <ac:chgData name="Bell, Alexander Conrad" userId="545583de-f279-45a7-a7b4-0c78c7142995" providerId="ADAL" clId="{69CCB589-A060-4178-802D-D180CD616EA9}" dt="2025-04-28T12:39:59.359" v="19" actId="1076"/>
          <ac:picMkLst>
            <pc:docMk/>
            <pc:sldMk cId="526209607" sldId="263"/>
            <ac:picMk id="9" creationId="{D0F9796D-E9AB-DDE6-4C62-9B96CA54BFA1}"/>
          </ac:picMkLst>
        </pc:picChg>
      </pc:sldChg>
      <pc:sldChg chg="modSp mod">
        <pc:chgData name="Bell, Alexander Conrad" userId="545583de-f279-45a7-a7b4-0c78c7142995" providerId="ADAL" clId="{69CCB589-A060-4178-802D-D180CD616EA9}" dt="2025-04-28T13:45:53.470" v="607" actId="20577"/>
        <pc:sldMkLst>
          <pc:docMk/>
          <pc:sldMk cId="3256306005" sldId="277"/>
        </pc:sldMkLst>
        <pc:spChg chg="mod">
          <ac:chgData name="Bell, Alexander Conrad" userId="545583de-f279-45a7-a7b4-0c78c7142995" providerId="ADAL" clId="{69CCB589-A060-4178-802D-D180CD616EA9}" dt="2025-04-28T13:45:53.470" v="607" actId="20577"/>
          <ac:spMkLst>
            <pc:docMk/>
            <pc:sldMk cId="3256306005" sldId="277"/>
            <ac:spMk id="12" creationId="{4F2CE577-4F22-8984-E3A8-38A6D898D011}"/>
          </ac:spMkLst>
        </pc:spChg>
      </pc:sldChg>
      <pc:sldChg chg="modSp mod">
        <pc:chgData name="Bell, Alexander Conrad" userId="545583de-f279-45a7-a7b4-0c78c7142995" providerId="ADAL" clId="{69CCB589-A060-4178-802D-D180CD616EA9}" dt="2025-04-28T13:45:12.430" v="600" actId="20577"/>
        <pc:sldMkLst>
          <pc:docMk/>
          <pc:sldMk cId="80785181" sldId="281"/>
        </pc:sldMkLst>
        <pc:spChg chg="mod">
          <ac:chgData name="Bell, Alexander Conrad" userId="545583de-f279-45a7-a7b4-0c78c7142995" providerId="ADAL" clId="{69CCB589-A060-4178-802D-D180CD616EA9}" dt="2025-04-28T13:45:12.430" v="600" actId="20577"/>
          <ac:spMkLst>
            <pc:docMk/>
            <pc:sldMk cId="80785181" sldId="281"/>
            <ac:spMk id="10" creationId="{53388920-51B6-0866-3F79-93E47F7BC5E5}"/>
          </ac:spMkLst>
        </pc:spChg>
      </pc:sldChg>
      <pc:sldChg chg="modSp mod modClrScheme chgLayout">
        <pc:chgData name="Bell, Alexander Conrad" userId="545583de-f279-45a7-a7b4-0c78c7142995" providerId="ADAL" clId="{69CCB589-A060-4178-802D-D180CD616EA9}" dt="2025-04-28T13:05:41.421" v="576" actId="14100"/>
        <pc:sldMkLst>
          <pc:docMk/>
          <pc:sldMk cId="1187433142" sldId="289"/>
        </pc:sldMkLst>
        <pc:spChg chg="mod">
          <ac:chgData name="Bell, Alexander Conrad" userId="545583de-f279-45a7-a7b4-0c78c7142995" providerId="ADAL" clId="{69CCB589-A060-4178-802D-D180CD616EA9}" dt="2025-04-28T13:05:28.617" v="575" actId="26606"/>
          <ac:spMkLst>
            <pc:docMk/>
            <pc:sldMk cId="1187433142" sldId="289"/>
            <ac:spMk id="2" creationId="{479E50CF-631F-4AE3-E4B0-9F6F076090C8}"/>
          </ac:spMkLst>
        </pc:spChg>
        <pc:spChg chg="mod ord">
          <ac:chgData name="Bell, Alexander Conrad" userId="545583de-f279-45a7-a7b4-0c78c7142995" providerId="ADAL" clId="{69CCB589-A060-4178-802D-D180CD616EA9}" dt="2025-04-28T13:05:28.617" v="575" actId="26606"/>
          <ac:spMkLst>
            <pc:docMk/>
            <pc:sldMk cId="1187433142" sldId="289"/>
            <ac:spMk id="3" creationId="{9CFC1DBC-F103-D874-55B6-92AE7653D51C}"/>
          </ac:spMkLst>
        </pc:spChg>
        <pc:spChg chg="mod ord">
          <ac:chgData name="Bell, Alexander Conrad" userId="545583de-f279-45a7-a7b4-0c78c7142995" providerId="ADAL" clId="{69CCB589-A060-4178-802D-D180CD616EA9}" dt="2025-04-28T13:05:28.617" v="575" actId="26606"/>
          <ac:spMkLst>
            <pc:docMk/>
            <pc:sldMk cId="1187433142" sldId="289"/>
            <ac:spMk id="4" creationId="{312CC06D-5F49-75B6-6C79-8EEC4AED1C6A}"/>
          </ac:spMkLst>
        </pc:spChg>
        <pc:spChg chg="mod">
          <ac:chgData name="Bell, Alexander Conrad" userId="545583de-f279-45a7-a7b4-0c78c7142995" providerId="ADAL" clId="{69CCB589-A060-4178-802D-D180CD616EA9}" dt="2025-04-28T13:05:28.617" v="575" actId="26606"/>
          <ac:spMkLst>
            <pc:docMk/>
            <pc:sldMk cId="1187433142" sldId="289"/>
            <ac:spMk id="9" creationId="{775459C1-022B-073D-BB8F-F78562DAAD68}"/>
          </ac:spMkLst>
        </pc:spChg>
        <pc:picChg chg="mod ord">
          <ac:chgData name="Bell, Alexander Conrad" userId="545583de-f279-45a7-a7b4-0c78c7142995" providerId="ADAL" clId="{69CCB589-A060-4178-802D-D180CD616EA9}" dt="2025-04-28T13:05:41.421" v="576" actId="14100"/>
          <ac:picMkLst>
            <pc:docMk/>
            <pc:sldMk cId="1187433142" sldId="289"/>
            <ac:picMk id="6" creationId="{153B5F7F-0F89-5D9F-B4F1-1970B06F2D8E}"/>
          </ac:picMkLst>
        </pc:picChg>
        <pc:picChg chg="mod">
          <ac:chgData name="Bell, Alexander Conrad" userId="545583de-f279-45a7-a7b4-0c78c7142995" providerId="ADAL" clId="{69CCB589-A060-4178-802D-D180CD616EA9}" dt="2025-04-28T13:05:28.617" v="575" actId="26606"/>
          <ac:picMkLst>
            <pc:docMk/>
            <pc:sldMk cId="1187433142" sldId="289"/>
            <ac:picMk id="7" creationId="{B704CAE8-C2A2-47D6-3103-9177418A6897}"/>
          </ac:picMkLst>
        </pc:picChg>
        <pc:picChg chg="mod ord">
          <ac:chgData name="Bell, Alexander Conrad" userId="545583de-f279-45a7-a7b4-0c78c7142995" providerId="ADAL" clId="{69CCB589-A060-4178-802D-D180CD616EA9}" dt="2025-04-28T13:05:28.617" v="575" actId="26606"/>
          <ac:picMkLst>
            <pc:docMk/>
            <pc:sldMk cId="1187433142" sldId="289"/>
            <ac:picMk id="8" creationId="{D0777A7F-C90A-6657-631D-1694F4F922F5}"/>
          </ac:picMkLst>
        </pc:picChg>
      </pc:sldChg>
      <pc:sldChg chg="addSp delSp modSp mod">
        <pc:chgData name="Bell, Alexander Conrad" userId="545583de-f279-45a7-a7b4-0c78c7142995" providerId="ADAL" clId="{69CCB589-A060-4178-802D-D180CD616EA9}" dt="2025-04-28T12:55:41.163" v="350" actId="1076"/>
        <pc:sldMkLst>
          <pc:docMk/>
          <pc:sldMk cId="3012239076" sldId="308"/>
        </pc:sldMkLst>
        <pc:spChg chg="mod">
          <ac:chgData name="Bell, Alexander Conrad" userId="545583de-f279-45a7-a7b4-0c78c7142995" providerId="ADAL" clId="{69CCB589-A060-4178-802D-D180CD616EA9}" dt="2025-04-28T12:45:14.926" v="325" actId="313"/>
          <ac:spMkLst>
            <pc:docMk/>
            <pc:sldMk cId="3012239076" sldId="308"/>
            <ac:spMk id="2" creationId="{EC5B646C-AABA-EB8B-C419-A34B5505308F}"/>
          </ac:spMkLst>
        </pc:spChg>
        <pc:spChg chg="del">
          <ac:chgData name="Bell, Alexander Conrad" userId="545583de-f279-45a7-a7b4-0c78c7142995" providerId="ADAL" clId="{69CCB589-A060-4178-802D-D180CD616EA9}" dt="2025-04-28T12:36:58.568" v="3" actId="22"/>
          <ac:spMkLst>
            <pc:docMk/>
            <pc:sldMk cId="3012239076" sldId="308"/>
            <ac:spMk id="3" creationId="{21098D0F-8ADC-0DF4-B587-B53431A49FD7}"/>
          </ac:spMkLst>
        </pc:spChg>
        <pc:spChg chg="del">
          <ac:chgData name="Bell, Alexander Conrad" userId="545583de-f279-45a7-a7b4-0c78c7142995" providerId="ADAL" clId="{69CCB589-A060-4178-802D-D180CD616EA9}" dt="2025-04-28T12:39:11.815" v="6" actId="22"/>
          <ac:spMkLst>
            <pc:docMk/>
            <pc:sldMk cId="3012239076" sldId="308"/>
            <ac:spMk id="4" creationId="{2F7F0012-0137-A25E-DF80-A27DA2C8C666}"/>
          </ac:spMkLst>
        </pc:spChg>
        <pc:picChg chg="add mod ord">
          <ac:chgData name="Bell, Alexander Conrad" userId="545583de-f279-45a7-a7b4-0c78c7142995" providerId="ADAL" clId="{69CCB589-A060-4178-802D-D180CD616EA9}" dt="2025-04-28T12:36:58.568" v="3" actId="22"/>
          <ac:picMkLst>
            <pc:docMk/>
            <pc:sldMk cId="3012239076" sldId="308"/>
            <ac:picMk id="7" creationId="{BE34D382-3EAC-7116-46B8-FD4D4650FDF0}"/>
          </ac:picMkLst>
        </pc:picChg>
        <pc:picChg chg="add mod ord">
          <ac:chgData name="Bell, Alexander Conrad" userId="545583de-f279-45a7-a7b4-0c78c7142995" providerId="ADAL" clId="{69CCB589-A060-4178-802D-D180CD616EA9}" dt="2025-04-28T12:39:11.815" v="6" actId="22"/>
          <ac:picMkLst>
            <pc:docMk/>
            <pc:sldMk cId="3012239076" sldId="308"/>
            <ac:picMk id="9" creationId="{AD91B095-55D2-7140-1EB7-54C21DEF3F57}"/>
          </ac:picMkLst>
        </pc:picChg>
        <pc:picChg chg="add mod">
          <ac:chgData name="Bell, Alexander Conrad" userId="545583de-f279-45a7-a7b4-0c78c7142995" providerId="ADAL" clId="{69CCB589-A060-4178-802D-D180CD616EA9}" dt="2025-04-28T12:55:41.163" v="350" actId="1076"/>
          <ac:picMkLst>
            <pc:docMk/>
            <pc:sldMk cId="3012239076" sldId="308"/>
            <ac:picMk id="10" creationId="{B9072B36-51E4-54B1-B111-1046C6D3F7D5}"/>
          </ac:picMkLst>
        </pc:picChg>
      </pc:sldChg>
      <pc:sldChg chg="addSp delSp modSp add mod">
        <pc:chgData name="Bell, Alexander Conrad" userId="545583de-f279-45a7-a7b4-0c78c7142995" providerId="ADAL" clId="{69CCB589-A060-4178-802D-D180CD616EA9}" dt="2025-04-28T12:55:27.332" v="347" actId="1076"/>
        <pc:sldMkLst>
          <pc:docMk/>
          <pc:sldMk cId="325251251" sldId="311"/>
        </pc:sldMkLst>
        <pc:spChg chg="mod">
          <ac:chgData name="Bell, Alexander Conrad" userId="545583de-f279-45a7-a7b4-0c78c7142995" providerId="ADAL" clId="{69CCB589-A060-4178-802D-D180CD616EA9}" dt="2025-04-28T12:45:02.890" v="324" actId="13926"/>
          <ac:spMkLst>
            <pc:docMk/>
            <pc:sldMk cId="325251251" sldId="311"/>
            <ac:spMk id="2" creationId="{EC5B646C-AABA-EB8B-C419-A34B5505308F}"/>
          </ac:spMkLst>
        </pc:spChg>
        <pc:spChg chg="del">
          <ac:chgData name="Bell, Alexander Conrad" userId="545583de-f279-45a7-a7b4-0c78c7142995" providerId="ADAL" clId="{69CCB589-A060-4178-802D-D180CD616EA9}" dt="2025-04-28T12:38:16.966" v="4" actId="22"/>
          <ac:spMkLst>
            <pc:docMk/>
            <pc:sldMk cId="325251251" sldId="311"/>
            <ac:spMk id="3" creationId="{21098D0F-8ADC-0DF4-B587-B53431A49FD7}"/>
          </ac:spMkLst>
        </pc:spChg>
        <pc:spChg chg="del">
          <ac:chgData name="Bell, Alexander Conrad" userId="545583de-f279-45a7-a7b4-0c78c7142995" providerId="ADAL" clId="{69CCB589-A060-4178-802D-D180CD616EA9}" dt="2025-04-28T12:38:37.574" v="5" actId="22"/>
          <ac:spMkLst>
            <pc:docMk/>
            <pc:sldMk cId="325251251" sldId="311"/>
            <ac:spMk id="4" creationId="{2F7F0012-0137-A25E-DF80-A27DA2C8C666}"/>
          </ac:spMkLst>
        </pc:spChg>
        <pc:spChg chg="add del mod">
          <ac:chgData name="Bell, Alexander Conrad" userId="545583de-f279-45a7-a7b4-0c78c7142995" providerId="ADAL" clId="{69CCB589-A060-4178-802D-D180CD616EA9}" dt="2025-04-28T12:41:53.661" v="186"/>
          <ac:spMkLst>
            <pc:docMk/>
            <pc:sldMk cId="325251251" sldId="311"/>
            <ac:spMk id="10" creationId="{E44EA543-7921-F0C2-A952-3BF9E5A34E72}"/>
          </ac:spMkLst>
        </pc:spChg>
        <pc:spChg chg="add del mod">
          <ac:chgData name="Bell, Alexander Conrad" userId="545583de-f279-45a7-a7b4-0c78c7142995" providerId="ADAL" clId="{69CCB589-A060-4178-802D-D180CD616EA9}" dt="2025-04-28T12:44:27.484" v="322"/>
          <ac:spMkLst>
            <pc:docMk/>
            <pc:sldMk cId="325251251" sldId="311"/>
            <ac:spMk id="11" creationId="{370A6CB7-5892-9F96-A30E-203E9B0126CC}"/>
          </ac:spMkLst>
        </pc:spChg>
        <pc:picChg chg="add mod ord">
          <ac:chgData name="Bell, Alexander Conrad" userId="545583de-f279-45a7-a7b4-0c78c7142995" providerId="ADAL" clId="{69CCB589-A060-4178-802D-D180CD616EA9}" dt="2025-04-28T12:41:42.063" v="182" actId="1076"/>
          <ac:picMkLst>
            <pc:docMk/>
            <pc:sldMk cId="325251251" sldId="311"/>
            <ac:picMk id="7" creationId="{4FAD6640-3CF2-39C2-FFF0-4327B3BA4CF0}"/>
          </ac:picMkLst>
        </pc:picChg>
        <pc:picChg chg="add mod ord">
          <ac:chgData name="Bell, Alexander Conrad" userId="545583de-f279-45a7-a7b4-0c78c7142995" providerId="ADAL" clId="{69CCB589-A060-4178-802D-D180CD616EA9}" dt="2025-04-28T12:44:26.160" v="320" actId="1076"/>
          <ac:picMkLst>
            <pc:docMk/>
            <pc:sldMk cId="325251251" sldId="311"/>
            <ac:picMk id="9" creationId="{2F8C3ED5-19D9-C3BE-D85E-874F5952AB83}"/>
          </ac:picMkLst>
        </pc:picChg>
        <pc:picChg chg="add mod">
          <ac:chgData name="Bell, Alexander Conrad" userId="545583de-f279-45a7-a7b4-0c78c7142995" providerId="ADAL" clId="{69CCB589-A060-4178-802D-D180CD616EA9}" dt="2025-04-28T12:55:27.332" v="347" actId="1076"/>
          <ac:picMkLst>
            <pc:docMk/>
            <pc:sldMk cId="325251251" sldId="311"/>
            <ac:picMk id="12" creationId="{37770387-2D84-49B5-1895-4BF7C32CCE8D}"/>
          </ac:picMkLst>
        </pc:picChg>
      </pc:sldChg>
      <pc:sldChg chg="add del">
        <pc:chgData name="Bell, Alexander Conrad" userId="545583de-f279-45a7-a7b4-0c78c7142995" providerId="ADAL" clId="{69CCB589-A060-4178-802D-D180CD616EA9}" dt="2025-04-28T12:36:45.888" v="2"/>
        <pc:sldMkLst>
          <pc:docMk/>
          <pc:sldMk cId="2964646168" sldId="312"/>
        </pc:sldMkLst>
      </pc:sldChg>
      <pc:sldChg chg="addSp delSp modSp add mod">
        <pc:chgData name="Bell, Alexander Conrad" userId="545583de-f279-45a7-a7b4-0c78c7142995" providerId="ADAL" clId="{69CCB589-A060-4178-802D-D180CD616EA9}" dt="2025-04-28T13:05:08.797" v="572" actId="1076"/>
        <pc:sldMkLst>
          <pc:docMk/>
          <pc:sldMk cId="3105928693" sldId="312"/>
        </pc:sldMkLst>
        <pc:spChg chg="mod">
          <ac:chgData name="Bell, Alexander Conrad" userId="545583de-f279-45a7-a7b4-0c78c7142995" providerId="ADAL" clId="{69CCB589-A060-4178-802D-D180CD616EA9}" dt="2025-04-28T13:01:23.238" v="456" actId="20577"/>
          <ac:spMkLst>
            <pc:docMk/>
            <pc:sldMk cId="3105928693" sldId="312"/>
            <ac:spMk id="2" creationId="{99BE0E9B-2AD4-04F0-E7BA-A06E85017F36}"/>
          </ac:spMkLst>
        </pc:spChg>
        <pc:spChg chg="add del mod">
          <ac:chgData name="Bell, Alexander Conrad" userId="545583de-f279-45a7-a7b4-0c78c7142995" providerId="ADAL" clId="{69CCB589-A060-4178-802D-D180CD616EA9}" dt="2025-04-28T13:01:31.617" v="458"/>
          <ac:spMkLst>
            <pc:docMk/>
            <pc:sldMk cId="3105928693" sldId="312"/>
            <ac:spMk id="4" creationId="{7075ABB1-092D-4F08-8A53-8C24B350ACD6}"/>
          </ac:spMkLst>
        </pc:spChg>
        <pc:spChg chg="add mod">
          <ac:chgData name="Bell, Alexander Conrad" userId="545583de-f279-45a7-a7b4-0c78c7142995" providerId="ADAL" clId="{69CCB589-A060-4178-802D-D180CD616EA9}" dt="2025-04-28T13:05:08.797" v="572" actId="1076"/>
          <ac:spMkLst>
            <pc:docMk/>
            <pc:sldMk cId="3105928693" sldId="312"/>
            <ac:spMk id="11" creationId="{4F3CDDBF-24E9-3C16-F946-806CBDE34870}"/>
          </ac:spMkLst>
        </pc:spChg>
        <pc:picChg chg="add mod">
          <ac:chgData name="Bell, Alexander Conrad" userId="545583de-f279-45a7-a7b4-0c78c7142995" providerId="ADAL" clId="{69CCB589-A060-4178-802D-D180CD616EA9}" dt="2025-04-28T13:01:42.333" v="461" actId="1076"/>
          <ac:picMkLst>
            <pc:docMk/>
            <pc:sldMk cId="3105928693" sldId="312"/>
            <ac:picMk id="5" creationId="{AC928185-B177-9051-31A2-9EAB24D2B1D9}"/>
          </ac:picMkLst>
        </pc:picChg>
        <pc:picChg chg="add mod">
          <ac:chgData name="Bell, Alexander Conrad" userId="545583de-f279-45a7-a7b4-0c78c7142995" providerId="ADAL" clId="{69CCB589-A060-4178-802D-D180CD616EA9}" dt="2025-04-28T13:02:23.020" v="479" actId="1076"/>
          <ac:picMkLst>
            <pc:docMk/>
            <pc:sldMk cId="3105928693" sldId="312"/>
            <ac:picMk id="6" creationId="{A70BDB83-908B-7DCA-3352-6D6629EC234A}"/>
          </ac:picMkLst>
        </pc:picChg>
        <pc:picChg chg="del">
          <ac:chgData name="Bell, Alexander Conrad" userId="545583de-f279-45a7-a7b4-0c78c7142995" providerId="ADAL" clId="{69CCB589-A060-4178-802D-D180CD616EA9}" dt="2025-04-28T13:01:28.791" v="457" actId="478"/>
          <ac:picMkLst>
            <pc:docMk/>
            <pc:sldMk cId="3105928693" sldId="312"/>
            <ac:picMk id="7" creationId="{3B0235FC-D509-268B-1571-AE512CF2C59F}"/>
          </ac:picMkLst>
        </pc:picChg>
        <pc:picChg chg="add del mod">
          <ac:chgData name="Bell, Alexander Conrad" userId="545583de-f279-45a7-a7b4-0c78c7142995" providerId="ADAL" clId="{69CCB589-A060-4178-802D-D180CD616EA9}" dt="2025-04-28T13:01:57.254" v="469" actId="478"/>
          <ac:picMkLst>
            <pc:docMk/>
            <pc:sldMk cId="3105928693" sldId="312"/>
            <ac:picMk id="8" creationId="{FDD6EF96-C4FC-59F2-8A0B-CB6EE1EB31A7}"/>
          </ac:picMkLst>
        </pc:picChg>
        <pc:picChg chg="add mod">
          <ac:chgData name="Bell, Alexander Conrad" userId="545583de-f279-45a7-a7b4-0c78c7142995" providerId="ADAL" clId="{69CCB589-A060-4178-802D-D180CD616EA9}" dt="2025-04-28T13:02:18.996" v="477" actId="1076"/>
          <ac:picMkLst>
            <pc:docMk/>
            <pc:sldMk cId="3105928693" sldId="312"/>
            <ac:picMk id="9" creationId="{4F4BE331-BB45-6C27-7AF4-8B6ABB23C78A}"/>
          </ac:picMkLst>
        </pc:picChg>
        <pc:picChg chg="add mod">
          <ac:chgData name="Bell, Alexander Conrad" userId="545583de-f279-45a7-a7b4-0c78c7142995" providerId="ADAL" clId="{69CCB589-A060-4178-802D-D180CD616EA9}" dt="2025-04-28T13:02:12.820" v="475" actId="1076"/>
          <ac:picMkLst>
            <pc:docMk/>
            <pc:sldMk cId="3105928693" sldId="312"/>
            <ac:picMk id="10" creationId="{178E2E7E-EECF-437A-D02F-2C5C0F0C583E}"/>
          </ac:picMkLst>
        </pc:picChg>
      </pc:sldChg>
    </pc:docChg>
  </pc:docChgLst>
  <pc:docChgLst>
    <pc:chgData name="Noel, Zachary Kiefer" userId="S::znoel@purdue.edu::ff0b0caa-627c-4c00-bdfa-99141297f1f3" providerId="AD" clId="Web-{BC562653-0AE0-8D19-2032-A6DACCBCBDDF}"/>
    <pc:docChg chg="addSld modSld">
      <pc:chgData name="Noel, Zachary Kiefer" userId="S::znoel@purdue.edu::ff0b0caa-627c-4c00-bdfa-99141297f1f3" providerId="AD" clId="Web-{BC562653-0AE0-8D19-2032-A6DACCBCBDDF}" dt="2025-04-25T21:33:38.964" v="138" actId="20577"/>
      <pc:docMkLst>
        <pc:docMk/>
      </pc:docMkLst>
      <pc:sldChg chg="addSp delSp modSp">
        <pc:chgData name="Noel, Zachary Kiefer" userId="S::znoel@purdue.edu::ff0b0caa-627c-4c00-bdfa-99141297f1f3" providerId="AD" clId="Web-{BC562653-0AE0-8D19-2032-A6DACCBCBDDF}" dt="2025-04-25T21:29:57.214" v="93" actId="20577"/>
        <pc:sldMkLst>
          <pc:docMk/>
          <pc:sldMk cId="2385434341" sldId="264"/>
        </pc:sldMkLst>
        <pc:spChg chg="mod">
          <ac:chgData name="Noel, Zachary Kiefer" userId="S::znoel@purdue.edu::ff0b0caa-627c-4c00-bdfa-99141297f1f3" providerId="AD" clId="Web-{BC562653-0AE0-8D19-2032-A6DACCBCBDDF}" dt="2025-04-25T21:29:00.105" v="82" actId="20577"/>
          <ac:spMkLst>
            <pc:docMk/>
            <pc:sldMk cId="2385434341" sldId="264"/>
            <ac:spMk id="2" creationId="{479E50CF-631F-4AE3-E4B0-9F6F076090C8}"/>
          </ac:spMkLst>
        </pc:spChg>
        <pc:spChg chg="add mod">
          <ac:chgData name="Noel, Zachary Kiefer" userId="S::znoel@purdue.edu::ff0b0caa-627c-4c00-bdfa-99141297f1f3" providerId="AD" clId="Web-{BC562653-0AE0-8D19-2032-A6DACCBCBDDF}" dt="2025-04-25T21:28:56.792" v="81" actId="20577"/>
          <ac:spMkLst>
            <pc:docMk/>
            <pc:sldMk cId="2385434341" sldId="264"/>
            <ac:spMk id="7" creationId="{612354D7-005C-5E88-D3E5-F3432E9A6D3E}"/>
          </ac:spMkLst>
        </pc:spChg>
        <pc:spChg chg="add mod">
          <ac:chgData name="Noel, Zachary Kiefer" userId="S::znoel@purdue.edu::ff0b0caa-627c-4c00-bdfa-99141297f1f3" providerId="AD" clId="Web-{BC562653-0AE0-8D19-2032-A6DACCBCBDDF}" dt="2025-04-25T21:29:57.214" v="93" actId="20577"/>
          <ac:spMkLst>
            <pc:docMk/>
            <pc:sldMk cId="2385434341" sldId="264"/>
            <ac:spMk id="8" creationId="{B81A11A5-5CFC-B360-3429-57E886A06989}"/>
          </ac:spMkLst>
        </pc:spChg>
        <pc:picChg chg="add mod ord">
          <ac:chgData name="Noel, Zachary Kiefer" userId="S::znoel@purdue.edu::ff0b0caa-627c-4c00-bdfa-99141297f1f3" providerId="AD" clId="Web-{BC562653-0AE0-8D19-2032-A6DACCBCBDDF}" dt="2025-04-25T21:29:25.683" v="83" actId="1076"/>
          <ac:picMkLst>
            <pc:docMk/>
            <pc:sldMk cId="2385434341" sldId="264"/>
            <ac:picMk id="6" creationId="{DA671C18-76FA-A610-B8B1-94506A394807}"/>
          </ac:picMkLst>
        </pc:picChg>
      </pc:sldChg>
      <pc:sldChg chg="addSp delSp modSp new">
        <pc:chgData name="Noel, Zachary Kiefer" userId="S::znoel@purdue.edu::ff0b0caa-627c-4c00-bdfa-99141297f1f3" providerId="AD" clId="Web-{BC562653-0AE0-8D19-2032-A6DACCBCBDDF}" dt="2025-04-25T20:50:12.678" v="34" actId="1076"/>
        <pc:sldMkLst>
          <pc:docMk/>
          <pc:sldMk cId="2425799873" sldId="294"/>
        </pc:sldMkLst>
        <pc:spChg chg="mod">
          <ac:chgData name="Noel, Zachary Kiefer" userId="S::znoel@purdue.edu::ff0b0caa-627c-4c00-bdfa-99141297f1f3" providerId="AD" clId="Web-{BC562653-0AE0-8D19-2032-A6DACCBCBDDF}" dt="2025-04-25T20:48:25.768" v="13" actId="20577"/>
          <ac:spMkLst>
            <pc:docMk/>
            <pc:sldMk cId="2425799873" sldId="294"/>
            <ac:spMk id="2" creationId="{7ED14C6E-A0A4-BACF-046C-DA9CE4E02CC1}"/>
          </ac:spMkLst>
        </pc:spChg>
        <pc:picChg chg="add mod">
          <ac:chgData name="Noel, Zachary Kiefer" userId="S::znoel@purdue.edu::ff0b0caa-627c-4c00-bdfa-99141297f1f3" providerId="AD" clId="Web-{BC562653-0AE0-8D19-2032-A6DACCBCBDDF}" dt="2025-04-25T20:49:06.394" v="19" actId="1076"/>
          <ac:picMkLst>
            <pc:docMk/>
            <pc:sldMk cId="2425799873" sldId="294"/>
            <ac:picMk id="6" creationId="{4940981C-FBFC-07B7-D779-41B0942F2B06}"/>
          </ac:picMkLst>
        </pc:picChg>
        <pc:picChg chg="add mod">
          <ac:chgData name="Noel, Zachary Kiefer" userId="S::znoel@purdue.edu::ff0b0caa-627c-4c00-bdfa-99141297f1f3" providerId="AD" clId="Web-{BC562653-0AE0-8D19-2032-A6DACCBCBDDF}" dt="2025-04-25T20:50:08.241" v="32" actId="1076"/>
          <ac:picMkLst>
            <pc:docMk/>
            <pc:sldMk cId="2425799873" sldId="294"/>
            <ac:picMk id="7" creationId="{D3630E0E-4C93-EAFC-93D0-D39EF222871F}"/>
          </ac:picMkLst>
        </pc:picChg>
        <pc:picChg chg="add mod">
          <ac:chgData name="Noel, Zachary Kiefer" userId="S::znoel@purdue.edu::ff0b0caa-627c-4c00-bdfa-99141297f1f3" providerId="AD" clId="Web-{BC562653-0AE0-8D19-2032-A6DACCBCBDDF}" dt="2025-04-25T20:50:12.678" v="34" actId="1076"/>
          <ac:picMkLst>
            <pc:docMk/>
            <pc:sldMk cId="2425799873" sldId="294"/>
            <ac:picMk id="8" creationId="{B2EBED92-DA44-4839-57A7-F770FD7E68BA}"/>
          </ac:picMkLst>
        </pc:picChg>
        <pc:picChg chg="add mod">
          <ac:chgData name="Noel, Zachary Kiefer" userId="S::znoel@purdue.edu::ff0b0caa-627c-4c00-bdfa-99141297f1f3" providerId="AD" clId="Web-{BC562653-0AE0-8D19-2032-A6DACCBCBDDF}" dt="2025-04-25T20:50:06.506" v="31" actId="1076"/>
          <ac:picMkLst>
            <pc:docMk/>
            <pc:sldMk cId="2425799873" sldId="294"/>
            <ac:picMk id="9" creationId="{468DB1D3-9A28-B1AF-0053-B51D1F1678AE}"/>
          </ac:picMkLst>
        </pc:picChg>
      </pc:sldChg>
      <pc:sldChg chg="addSp delSp modSp new mod modClrScheme chgLayout">
        <pc:chgData name="Noel, Zachary Kiefer" userId="S::znoel@purdue.edu::ff0b0caa-627c-4c00-bdfa-99141297f1f3" providerId="AD" clId="Web-{BC562653-0AE0-8D19-2032-A6DACCBCBDDF}" dt="2025-04-25T20:53:56.688" v="52"/>
        <pc:sldMkLst>
          <pc:docMk/>
          <pc:sldMk cId="1911311248" sldId="295"/>
        </pc:sldMkLst>
        <pc:spChg chg="mod ord">
          <ac:chgData name="Noel, Zachary Kiefer" userId="S::znoel@purdue.edu::ff0b0caa-627c-4c00-bdfa-99141297f1f3" providerId="AD" clId="Web-{BC562653-0AE0-8D19-2032-A6DACCBCBDDF}" dt="2025-04-25T20:53:49.265" v="51" actId="1076"/>
          <ac:spMkLst>
            <pc:docMk/>
            <pc:sldMk cId="1911311248" sldId="295"/>
            <ac:spMk id="2" creationId="{D9CAEE09-EE60-D527-F75A-77FEA3665569}"/>
          </ac:spMkLst>
        </pc:spChg>
        <pc:picChg chg="add mod">
          <ac:chgData name="Noel, Zachary Kiefer" userId="S::znoel@purdue.edu::ff0b0caa-627c-4c00-bdfa-99141297f1f3" providerId="AD" clId="Web-{BC562653-0AE0-8D19-2032-A6DACCBCBDDF}" dt="2025-04-25T20:53:41.406" v="50" actId="1076"/>
          <ac:picMkLst>
            <pc:docMk/>
            <pc:sldMk cId="1911311248" sldId="295"/>
            <ac:picMk id="6" creationId="{64A59D50-C9B8-45AA-2142-F571305E5CDD}"/>
          </ac:picMkLst>
        </pc:picChg>
      </pc:sldChg>
      <pc:sldChg chg="addSp delSp modSp new">
        <pc:chgData name="Noel, Zachary Kiefer" userId="S::znoel@purdue.edu::ff0b0caa-627c-4c00-bdfa-99141297f1f3" providerId="AD" clId="Web-{BC562653-0AE0-8D19-2032-A6DACCBCBDDF}" dt="2025-04-25T21:33:38.964" v="138" actId="20577"/>
        <pc:sldMkLst>
          <pc:docMk/>
          <pc:sldMk cId="3886754997" sldId="296"/>
        </pc:sldMkLst>
        <pc:spChg chg="mod">
          <ac:chgData name="Noel, Zachary Kiefer" userId="S::znoel@purdue.edu::ff0b0caa-627c-4c00-bdfa-99141297f1f3" providerId="AD" clId="Web-{BC562653-0AE0-8D19-2032-A6DACCBCBDDF}" dt="2025-04-25T21:30:16.558" v="102" actId="20577"/>
          <ac:spMkLst>
            <pc:docMk/>
            <pc:sldMk cId="3886754997" sldId="296"/>
            <ac:spMk id="2" creationId="{E594CDD7-0428-7F83-0696-3A6C63B32362}"/>
          </ac:spMkLst>
        </pc:spChg>
        <pc:spChg chg="add">
          <ac:chgData name="Noel, Zachary Kiefer" userId="S::znoel@purdue.edu::ff0b0caa-627c-4c00-bdfa-99141297f1f3" providerId="AD" clId="Web-{BC562653-0AE0-8D19-2032-A6DACCBCBDDF}" dt="2025-04-25T21:30:39.136" v="105"/>
          <ac:spMkLst>
            <pc:docMk/>
            <pc:sldMk cId="3886754997" sldId="296"/>
            <ac:spMk id="7" creationId="{143BEE30-3572-ABA0-F18E-32D8828FBD4E}"/>
          </ac:spMkLst>
        </pc:spChg>
        <pc:spChg chg="add mod">
          <ac:chgData name="Noel, Zachary Kiefer" userId="S::znoel@purdue.edu::ff0b0caa-627c-4c00-bdfa-99141297f1f3" providerId="AD" clId="Web-{BC562653-0AE0-8D19-2032-A6DACCBCBDDF}" dt="2025-04-25T21:33:00.449" v="122" actId="20577"/>
          <ac:spMkLst>
            <pc:docMk/>
            <pc:sldMk cId="3886754997" sldId="296"/>
            <ac:spMk id="8" creationId="{A3B0C319-CEC0-2B4A-A4B9-F83B926CA79E}"/>
          </ac:spMkLst>
        </pc:spChg>
        <pc:spChg chg="add mod">
          <ac:chgData name="Noel, Zachary Kiefer" userId="S::znoel@purdue.edu::ff0b0caa-627c-4c00-bdfa-99141297f1f3" providerId="AD" clId="Web-{BC562653-0AE0-8D19-2032-A6DACCBCBDDF}" dt="2025-04-25T21:33:38.964" v="138" actId="20577"/>
          <ac:spMkLst>
            <pc:docMk/>
            <pc:sldMk cId="3886754997" sldId="296"/>
            <ac:spMk id="9" creationId="{86F3613F-7E11-3079-74EC-B7BAB8291C32}"/>
          </ac:spMkLst>
        </pc:spChg>
        <pc:picChg chg="add mod ord">
          <ac:chgData name="Noel, Zachary Kiefer" userId="S::znoel@purdue.edu::ff0b0caa-627c-4c00-bdfa-99141297f1f3" providerId="AD" clId="Web-{BC562653-0AE0-8D19-2032-A6DACCBCBDDF}" dt="2025-04-25T21:30:29.074" v="104"/>
          <ac:picMkLst>
            <pc:docMk/>
            <pc:sldMk cId="3886754997" sldId="296"/>
            <ac:picMk id="6" creationId="{2226F1EC-7D39-05A6-7FB3-E864C277F988}"/>
          </ac:picMkLst>
        </pc:picChg>
      </pc:sldChg>
    </pc:docChg>
  </pc:docChgLst>
  <pc:docChgLst>
    <pc:chgData name="Noel, Zachary Kiefer" userId="S::znoel@purdue.edu::ff0b0caa-627c-4c00-bdfa-99141297f1f3" providerId="AD" clId="Web-{5EFC228D-F9DA-5AFE-8685-BF99DEA43EED}"/>
    <pc:docChg chg="addSld modSld">
      <pc:chgData name="Noel, Zachary Kiefer" userId="S::znoel@purdue.edu::ff0b0caa-627c-4c00-bdfa-99141297f1f3" providerId="AD" clId="Web-{5EFC228D-F9DA-5AFE-8685-BF99DEA43EED}" dt="2025-04-25T22:12:07.864" v="175" actId="20577"/>
      <pc:docMkLst>
        <pc:docMk/>
      </pc:docMkLst>
      <pc:sldChg chg="addSp delSp modSp">
        <pc:chgData name="Noel, Zachary Kiefer" userId="S::znoel@purdue.edu::ff0b0caa-627c-4c00-bdfa-99141297f1f3" providerId="AD" clId="Web-{5EFC228D-F9DA-5AFE-8685-BF99DEA43EED}" dt="2025-04-25T22:09:50.469" v="126" actId="20577"/>
        <pc:sldMkLst>
          <pc:docMk/>
          <pc:sldMk cId="4284864276" sldId="268"/>
        </pc:sldMkLst>
        <pc:spChg chg="mod">
          <ac:chgData name="Noel, Zachary Kiefer" userId="S::znoel@purdue.edu::ff0b0caa-627c-4c00-bdfa-99141297f1f3" providerId="AD" clId="Web-{5EFC228D-F9DA-5AFE-8685-BF99DEA43EED}" dt="2025-04-25T22:05:55.301" v="10" actId="20577"/>
          <ac:spMkLst>
            <pc:docMk/>
            <pc:sldMk cId="4284864276" sldId="268"/>
            <ac:spMk id="2" creationId="{479E50CF-631F-4AE3-E4B0-9F6F076090C8}"/>
          </ac:spMkLst>
        </pc:spChg>
        <pc:spChg chg="add mod">
          <ac:chgData name="Noel, Zachary Kiefer" userId="S::znoel@purdue.edu::ff0b0caa-627c-4c00-bdfa-99141297f1f3" providerId="AD" clId="Web-{5EFC228D-F9DA-5AFE-8685-BF99DEA43EED}" dt="2025-04-25T22:09:50.469" v="126" actId="20577"/>
          <ac:spMkLst>
            <pc:docMk/>
            <pc:sldMk cId="4284864276" sldId="268"/>
            <ac:spMk id="7" creationId="{5D48C0C9-B462-49F0-FB8D-7053EEA3AB9D}"/>
          </ac:spMkLst>
        </pc:spChg>
        <pc:picChg chg="add mod ord">
          <ac:chgData name="Noel, Zachary Kiefer" userId="S::znoel@purdue.edu::ff0b0caa-627c-4c00-bdfa-99141297f1f3" providerId="AD" clId="Web-{5EFC228D-F9DA-5AFE-8685-BF99DEA43EED}" dt="2025-04-25T22:07:38.855" v="15" actId="1076"/>
          <ac:picMkLst>
            <pc:docMk/>
            <pc:sldMk cId="4284864276" sldId="268"/>
            <ac:picMk id="6" creationId="{B28B1E87-2EE1-C09C-A144-E5AEE0991431}"/>
          </ac:picMkLst>
        </pc:picChg>
      </pc:sldChg>
      <pc:sldChg chg="addSp delSp modSp new">
        <pc:chgData name="Noel, Zachary Kiefer" userId="S::znoel@purdue.edu::ff0b0caa-627c-4c00-bdfa-99141297f1f3" providerId="AD" clId="Web-{5EFC228D-F9DA-5AFE-8685-BF99DEA43EED}" dt="2025-04-25T22:12:07.864" v="175" actId="20577"/>
        <pc:sldMkLst>
          <pc:docMk/>
          <pc:sldMk cId="2426284487" sldId="298"/>
        </pc:sldMkLst>
        <pc:spChg chg="mod">
          <ac:chgData name="Noel, Zachary Kiefer" userId="S::znoel@purdue.edu::ff0b0caa-627c-4c00-bdfa-99141297f1f3" providerId="AD" clId="Web-{5EFC228D-F9DA-5AFE-8685-BF99DEA43EED}" dt="2025-04-25T22:10:02.156" v="139" actId="20577"/>
          <ac:spMkLst>
            <pc:docMk/>
            <pc:sldMk cId="2426284487" sldId="298"/>
            <ac:spMk id="2" creationId="{16376819-31AB-6062-B905-1F357476A030}"/>
          </ac:spMkLst>
        </pc:spChg>
        <pc:spChg chg="add mod">
          <ac:chgData name="Noel, Zachary Kiefer" userId="S::znoel@purdue.edu::ff0b0caa-627c-4c00-bdfa-99141297f1f3" providerId="AD" clId="Web-{5EFC228D-F9DA-5AFE-8685-BF99DEA43EED}" dt="2025-04-25T22:11:45.926" v="158" actId="1076"/>
          <ac:spMkLst>
            <pc:docMk/>
            <pc:sldMk cId="2426284487" sldId="298"/>
            <ac:spMk id="8" creationId="{167A7C94-85F5-C884-3DFB-B30140B2DE2F}"/>
          </ac:spMkLst>
        </pc:spChg>
        <pc:spChg chg="add mod">
          <ac:chgData name="Noel, Zachary Kiefer" userId="S::znoel@purdue.edu::ff0b0caa-627c-4c00-bdfa-99141297f1f3" providerId="AD" clId="Web-{5EFC228D-F9DA-5AFE-8685-BF99DEA43EED}" dt="2025-04-25T22:12:07.864" v="175" actId="20577"/>
          <ac:spMkLst>
            <pc:docMk/>
            <pc:sldMk cId="2426284487" sldId="298"/>
            <ac:spMk id="9" creationId="{74143CB3-BD52-56D1-DF0B-ACDEB337970D}"/>
          </ac:spMkLst>
        </pc:spChg>
        <pc:picChg chg="add mod ord">
          <ac:chgData name="Noel, Zachary Kiefer" userId="S::znoel@purdue.edu::ff0b0caa-627c-4c00-bdfa-99141297f1f3" providerId="AD" clId="Web-{5EFC228D-F9DA-5AFE-8685-BF99DEA43EED}" dt="2025-04-25T22:10:44.580" v="141"/>
          <ac:picMkLst>
            <pc:docMk/>
            <pc:sldMk cId="2426284487" sldId="298"/>
            <ac:picMk id="6" creationId="{4CAF05B3-1D93-DE26-2C17-1931C036E93E}"/>
          </ac:picMkLst>
        </pc:picChg>
        <pc:picChg chg="add mod ord">
          <ac:chgData name="Noel, Zachary Kiefer" userId="S::znoel@purdue.edu::ff0b0caa-627c-4c00-bdfa-99141297f1f3" providerId="AD" clId="Web-{5EFC228D-F9DA-5AFE-8685-BF99DEA43EED}" dt="2025-04-25T22:11:04.893" v="142"/>
          <ac:picMkLst>
            <pc:docMk/>
            <pc:sldMk cId="2426284487" sldId="298"/>
            <ac:picMk id="7" creationId="{B25F6974-6FD4-835F-03C4-AF2FF3079D2C}"/>
          </ac:picMkLst>
        </pc:picChg>
      </pc:sldChg>
    </pc:docChg>
  </pc:docChgLst>
  <pc:docChgLst>
    <pc:chgData name="William Karl Vasel Bethke" userId="b559d394-9840-42b7-88db-d7367e10e022" providerId="ADAL" clId="{E7211872-9EBA-479A-B9E6-D352649FE713}"/>
    <pc:docChg chg="undo custSel addSld delSld modSld">
      <pc:chgData name="William Karl Vasel Bethke" userId="b559d394-9840-42b7-88db-d7367e10e022" providerId="ADAL" clId="{E7211872-9EBA-479A-B9E6-D352649FE713}" dt="2025-04-21T11:18:10.279" v="704" actId="20577"/>
      <pc:docMkLst>
        <pc:docMk/>
      </pc:docMkLst>
      <pc:sldChg chg="addSp delSp modSp mod modClrScheme chgLayout">
        <pc:chgData name="William Karl Vasel Bethke" userId="b559d394-9840-42b7-88db-d7367e10e022" providerId="ADAL" clId="{E7211872-9EBA-479A-B9E6-D352649FE713}" dt="2025-04-21T10:59:25.553" v="227" actId="1076"/>
        <pc:sldMkLst>
          <pc:docMk/>
          <pc:sldMk cId="109857222" sldId="256"/>
        </pc:sldMkLst>
        <pc:spChg chg="add mod">
          <ac:chgData name="William Karl Vasel Bethke" userId="b559d394-9840-42b7-88db-d7367e10e022" providerId="ADAL" clId="{E7211872-9EBA-479A-B9E6-D352649FE713}" dt="2025-04-21T10:59:25.553" v="227" actId="1076"/>
          <ac:spMkLst>
            <pc:docMk/>
            <pc:sldMk cId="109857222" sldId="256"/>
            <ac:spMk id="53" creationId="{6C90E3E4-A5C0-E668-7401-1EBBFC24263D}"/>
          </ac:spMkLst>
        </pc:spChg>
        <pc:spChg chg="add mod">
          <ac:chgData name="William Karl Vasel Bethke" userId="b559d394-9840-42b7-88db-d7367e10e022" providerId="ADAL" clId="{E7211872-9EBA-479A-B9E6-D352649FE713}" dt="2025-04-21T10:59:25.553" v="227" actId="1076"/>
          <ac:spMkLst>
            <pc:docMk/>
            <pc:sldMk cId="109857222" sldId="256"/>
            <ac:spMk id="54" creationId="{3A5BFDA7-6752-BC9C-F450-30059848E860}"/>
          </ac:spMkLst>
        </pc:spChg>
      </pc:sldChg>
      <pc:sldChg chg="modSp new mod">
        <pc:chgData name="William Karl Vasel Bethke" userId="b559d394-9840-42b7-88db-d7367e10e022" providerId="ADAL" clId="{E7211872-9EBA-479A-B9E6-D352649FE713}" dt="2025-04-21T11:01:12.787" v="269" actId="20577"/>
        <pc:sldMkLst>
          <pc:docMk/>
          <pc:sldMk cId="266439854" sldId="257"/>
        </pc:sldMkLst>
        <pc:spChg chg="mod">
          <ac:chgData name="William Karl Vasel Bethke" userId="b559d394-9840-42b7-88db-d7367e10e022" providerId="ADAL" clId="{E7211872-9EBA-479A-B9E6-D352649FE713}" dt="2025-04-21T11:01:12.787" v="269" actId="20577"/>
          <ac:spMkLst>
            <pc:docMk/>
            <pc:sldMk cId="266439854" sldId="257"/>
            <ac:spMk id="2" creationId="{479E50CF-631F-4AE3-E4B0-9F6F076090C8}"/>
          </ac:spMkLst>
        </pc:spChg>
      </pc:sldChg>
      <pc:sldChg chg="new del">
        <pc:chgData name="William Karl Vasel Bethke" userId="b559d394-9840-42b7-88db-d7367e10e022" providerId="ADAL" clId="{E7211872-9EBA-479A-B9E6-D352649FE713}" dt="2025-04-21T10:59:57.179" v="229" actId="47"/>
        <pc:sldMkLst>
          <pc:docMk/>
          <pc:sldMk cId="2210770540" sldId="257"/>
        </pc:sldMkLst>
      </pc:sldChg>
      <pc:sldChg chg="modSp add mod">
        <pc:chgData name="William Karl Vasel Bethke" userId="b559d394-9840-42b7-88db-d7367e10e022" providerId="ADAL" clId="{E7211872-9EBA-479A-B9E6-D352649FE713}" dt="2025-04-21T11:01:43.122" v="316" actId="20577"/>
        <pc:sldMkLst>
          <pc:docMk/>
          <pc:sldMk cId="2128987775" sldId="258"/>
        </pc:sldMkLst>
        <pc:spChg chg="mod">
          <ac:chgData name="William Karl Vasel Bethke" userId="b559d394-9840-42b7-88db-d7367e10e022" providerId="ADAL" clId="{E7211872-9EBA-479A-B9E6-D352649FE713}" dt="2025-04-21T11:01:43.122" v="316" actId="20577"/>
          <ac:spMkLst>
            <pc:docMk/>
            <pc:sldMk cId="2128987775" sldId="258"/>
            <ac:spMk id="2" creationId="{479E50CF-631F-4AE3-E4B0-9F6F076090C8}"/>
          </ac:spMkLst>
        </pc:spChg>
      </pc:sldChg>
      <pc:sldChg chg="modSp add mod">
        <pc:chgData name="William Karl Vasel Bethke" userId="b559d394-9840-42b7-88db-d7367e10e022" providerId="ADAL" clId="{E7211872-9EBA-479A-B9E6-D352649FE713}" dt="2025-04-21T11:02:07.940" v="343" actId="20577"/>
        <pc:sldMkLst>
          <pc:docMk/>
          <pc:sldMk cId="3492407204" sldId="259"/>
        </pc:sldMkLst>
        <pc:spChg chg="mod">
          <ac:chgData name="William Karl Vasel Bethke" userId="b559d394-9840-42b7-88db-d7367e10e022" providerId="ADAL" clId="{E7211872-9EBA-479A-B9E6-D352649FE713}" dt="2025-04-21T11:02:07.940" v="343" actId="20577"/>
          <ac:spMkLst>
            <pc:docMk/>
            <pc:sldMk cId="3492407204" sldId="259"/>
            <ac:spMk id="2" creationId="{479E50CF-631F-4AE3-E4B0-9F6F076090C8}"/>
          </ac:spMkLst>
        </pc:spChg>
      </pc:sldChg>
      <pc:sldChg chg="modSp add mod">
        <pc:chgData name="William Karl Vasel Bethke" userId="b559d394-9840-42b7-88db-d7367e10e022" providerId="ADAL" clId="{E7211872-9EBA-479A-B9E6-D352649FE713}" dt="2025-04-21T11:02:24.773" v="351" actId="20577"/>
        <pc:sldMkLst>
          <pc:docMk/>
          <pc:sldMk cId="2111360714" sldId="260"/>
        </pc:sldMkLst>
      </pc:sldChg>
      <pc:sldChg chg="modSp add mod">
        <pc:chgData name="William Karl Vasel Bethke" userId="b559d394-9840-42b7-88db-d7367e10e022" providerId="ADAL" clId="{E7211872-9EBA-479A-B9E6-D352649FE713}" dt="2025-04-21T11:02:36.467" v="374" actId="20577"/>
        <pc:sldMkLst>
          <pc:docMk/>
          <pc:sldMk cId="2701105074" sldId="261"/>
        </pc:sldMkLst>
        <pc:spChg chg="mod">
          <ac:chgData name="William Karl Vasel Bethke" userId="b559d394-9840-42b7-88db-d7367e10e022" providerId="ADAL" clId="{E7211872-9EBA-479A-B9E6-D352649FE713}" dt="2025-04-21T11:02:36.467" v="374" actId="20577"/>
          <ac:spMkLst>
            <pc:docMk/>
            <pc:sldMk cId="2701105074" sldId="261"/>
            <ac:spMk id="2" creationId="{479E50CF-631F-4AE3-E4B0-9F6F076090C8}"/>
          </ac:spMkLst>
        </pc:spChg>
      </pc:sldChg>
      <pc:sldChg chg="modSp add mod">
        <pc:chgData name="William Karl Vasel Bethke" userId="b559d394-9840-42b7-88db-d7367e10e022" providerId="ADAL" clId="{E7211872-9EBA-479A-B9E6-D352649FE713}" dt="2025-04-21T11:02:47.171" v="406" actId="20577"/>
        <pc:sldMkLst>
          <pc:docMk/>
          <pc:sldMk cId="3572334948" sldId="262"/>
        </pc:sldMkLst>
        <pc:spChg chg="mod">
          <ac:chgData name="William Karl Vasel Bethke" userId="b559d394-9840-42b7-88db-d7367e10e022" providerId="ADAL" clId="{E7211872-9EBA-479A-B9E6-D352649FE713}" dt="2025-04-21T11:02:47.171" v="406" actId="20577"/>
          <ac:spMkLst>
            <pc:docMk/>
            <pc:sldMk cId="3572334948" sldId="262"/>
            <ac:spMk id="2" creationId="{479E50CF-631F-4AE3-E4B0-9F6F076090C8}"/>
          </ac:spMkLst>
        </pc:spChg>
      </pc:sldChg>
      <pc:sldChg chg="modSp add mod">
        <pc:chgData name="William Karl Vasel Bethke" userId="b559d394-9840-42b7-88db-d7367e10e022" providerId="ADAL" clId="{E7211872-9EBA-479A-B9E6-D352649FE713}" dt="2025-04-21T11:03:05.075" v="445" actId="20577"/>
        <pc:sldMkLst>
          <pc:docMk/>
          <pc:sldMk cId="526209607" sldId="263"/>
        </pc:sldMkLst>
        <pc:spChg chg="mod">
          <ac:chgData name="William Karl Vasel Bethke" userId="b559d394-9840-42b7-88db-d7367e10e022" providerId="ADAL" clId="{E7211872-9EBA-479A-B9E6-D352649FE713}" dt="2025-04-21T11:03:05.075" v="445" actId="20577"/>
          <ac:spMkLst>
            <pc:docMk/>
            <pc:sldMk cId="526209607" sldId="263"/>
            <ac:spMk id="2" creationId="{479E50CF-631F-4AE3-E4B0-9F6F076090C8}"/>
          </ac:spMkLst>
        </pc:spChg>
      </pc:sldChg>
      <pc:sldChg chg="modSp add mod">
        <pc:chgData name="William Karl Vasel Bethke" userId="b559d394-9840-42b7-88db-d7367e10e022" providerId="ADAL" clId="{E7211872-9EBA-479A-B9E6-D352649FE713}" dt="2025-04-21T11:04:26.404" v="517" actId="20577"/>
        <pc:sldMkLst>
          <pc:docMk/>
          <pc:sldMk cId="2385434341" sldId="264"/>
        </pc:sldMkLst>
        <pc:spChg chg="mod">
          <ac:chgData name="William Karl Vasel Bethke" userId="b559d394-9840-42b7-88db-d7367e10e022" providerId="ADAL" clId="{E7211872-9EBA-479A-B9E6-D352649FE713}" dt="2025-04-21T11:04:26.404" v="517" actId="20577"/>
          <ac:spMkLst>
            <pc:docMk/>
            <pc:sldMk cId="2385434341" sldId="264"/>
            <ac:spMk id="2" creationId="{479E50CF-631F-4AE3-E4B0-9F6F076090C8}"/>
          </ac:spMkLst>
        </pc:spChg>
      </pc:sldChg>
      <pc:sldChg chg="modSp add mod">
        <pc:chgData name="William Karl Vasel Bethke" userId="b559d394-9840-42b7-88db-d7367e10e022" providerId="ADAL" clId="{E7211872-9EBA-479A-B9E6-D352649FE713}" dt="2025-04-21T11:03:35.459" v="474" actId="20577"/>
        <pc:sldMkLst>
          <pc:docMk/>
          <pc:sldMk cId="181533243" sldId="265"/>
        </pc:sldMkLst>
        <pc:spChg chg="mod">
          <ac:chgData name="William Karl Vasel Bethke" userId="b559d394-9840-42b7-88db-d7367e10e022" providerId="ADAL" clId="{E7211872-9EBA-479A-B9E6-D352649FE713}" dt="2025-04-21T11:03:35.459" v="474" actId="20577"/>
          <ac:spMkLst>
            <pc:docMk/>
            <pc:sldMk cId="181533243" sldId="265"/>
            <ac:spMk id="2" creationId="{479E50CF-631F-4AE3-E4B0-9F6F076090C8}"/>
          </ac:spMkLst>
        </pc:spChg>
      </pc:sldChg>
      <pc:sldChg chg="add del">
        <pc:chgData name="William Karl Vasel Bethke" userId="b559d394-9840-42b7-88db-d7367e10e022" providerId="ADAL" clId="{E7211872-9EBA-479A-B9E6-D352649FE713}" dt="2025-04-21T11:04:37.053" v="525" actId="47"/>
        <pc:sldMkLst>
          <pc:docMk/>
          <pc:sldMk cId="3659231571" sldId="266"/>
        </pc:sldMkLst>
      </pc:sldChg>
      <pc:sldChg chg="add del">
        <pc:chgData name="William Karl Vasel Bethke" userId="b559d394-9840-42b7-88db-d7367e10e022" providerId="ADAL" clId="{E7211872-9EBA-479A-B9E6-D352649FE713}" dt="2025-04-21T11:04:37.710" v="526" actId="47"/>
        <pc:sldMkLst>
          <pc:docMk/>
          <pc:sldMk cId="828523946" sldId="267"/>
        </pc:sldMkLst>
      </pc:sldChg>
      <pc:sldChg chg="add del">
        <pc:chgData name="William Karl Vasel Bethke" userId="b559d394-9840-42b7-88db-d7367e10e022" providerId="ADAL" clId="{E7211872-9EBA-479A-B9E6-D352649FE713}" dt="2025-04-21T11:03:59.759" v="478" actId="47"/>
        <pc:sldMkLst>
          <pc:docMk/>
          <pc:sldMk cId="394694326" sldId="268"/>
        </pc:sldMkLst>
      </pc:sldChg>
      <pc:sldChg chg="modSp add mod">
        <pc:chgData name="William Karl Vasel Bethke" userId="b559d394-9840-42b7-88db-d7367e10e022" providerId="ADAL" clId="{E7211872-9EBA-479A-B9E6-D352649FE713}" dt="2025-04-21T11:04:33.587" v="524" actId="20577"/>
        <pc:sldMkLst>
          <pc:docMk/>
          <pc:sldMk cId="4284864276" sldId="268"/>
        </pc:sldMkLst>
        <pc:spChg chg="mod">
          <ac:chgData name="William Karl Vasel Bethke" userId="b559d394-9840-42b7-88db-d7367e10e022" providerId="ADAL" clId="{E7211872-9EBA-479A-B9E6-D352649FE713}" dt="2025-04-21T11:04:33.587" v="524" actId="20577"/>
          <ac:spMkLst>
            <pc:docMk/>
            <pc:sldMk cId="4284864276" sldId="268"/>
            <ac:spMk id="2" creationId="{479E50CF-631F-4AE3-E4B0-9F6F076090C8}"/>
          </ac:spMkLst>
        </pc:spChg>
      </pc:sldChg>
      <pc:sldChg chg="modSp add mod">
        <pc:chgData name="William Karl Vasel Bethke" userId="b559d394-9840-42b7-88db-d7367e10e022" providerId="ADAL" clId="{E7211872-9EBA-479A-B9E6-D352649FE713}" dt="2025-04-21T11:04:46.290" v="530" actId="20577"/>
        <pc:sldMkLst>
          <pc:docMk/>
          <pc:sldMk cId="2487703428" sldId="269"/>
        </pc:sldMkLst>
        <pc:spChg chg="mod">
          <ac:chgData name="William Karl Vasel Bethke" userId="b559d394-9840-42b7-88db-d7367e10e022" providerId="ADAL" clId="{E7211872-9EBA-479A-B9E6-D352649FE713}" dt="2025-04-21T11:04:46.290" v="530" actId="20577"/>
          <ac:spMkLst>
            <pc:docMk/>
            <pc:sldMk cId="2487703428" sldId="269"/>
            <ac:spMk id="2" creationId="{479E50CF-631F-4AE3-E4B0-9F6F076090C8}"/>
          </ac:spMkLst>
        </pc:spChg>
      </pc:sldChg>
      <pc:sldChg chg="modSp add mod">
        <pc:chgData name="William Karl Vasel Bethke" userId="b559d394-9840-42b7-88db-d7367e10e022" providerId="ADAL" clId="{E7211872-9EBA-479A-B9E6-D352649FE713}" dt="2025-04-21T11:04:49.619" v="532" actId="20577"/>
        <pc:sldMkLst>
          <pc:docMk/>
          <pc:sldMk cId="3088541280" sldId="270"/>
        </pc:sldMkLst>
      </pc:sldChg>
      <pc:sldChg chg="modSp add mod">
        <pc:chgData name="William Karl Vasel Bethke" userId="b559d394-9840-42b7-88db-d7367e10e022" providerId="ADAL" clId="{E7211872-9EBA-479A-B9E6-D352649FE713}" dt="2025-04-21T11:04:52.835" v="534" actId="20577"/>
        <pc:sldMkLst>
          <pc:docMk/>
          <pc:sldMk cId="1263923526" sldId="271"/>
        </pc:sldMkLst>
      </pc:sldChg>
      <pc:sldChg chg="modSp add mod">
        <pc:chgData name="William Karl Vasel Bethke" userId="b559d394-9840-42b7-88db-d7367e10e022" providerId="ADAL" clId="{E7211872-9EBA-479A-B9E6-D352649FE713}" dt="2025-04-21T11:04:56.803" v="536" actId="20577"/>
        <pc:sldMkLst>
          <pc:docMk/>
          <pc:sldMk cId="3573518242" sldId="272"/>
        </pc:sldMkLst>
      </pc:sldChg>
      <pc:sldChg chg="modSp add mod">
        <pc:chgData name="William Karl Vasel Bethke" userId="b559d394-9840-42b7-88db-d7367e10e022" providerId="ADAL" clId="{E7211872-9EBA-479A-B9E6-D352649FE713}" dt="2025-04-21T11:08:53.637" v="567" actId="20577"/>
        <pc:sldMkLst>
          <pc:docMk/>
          <pc:sldMk cId="4194305303" sldId="273"/>
        </pc:sldMkLst>
      </pc:sldChg>
      <pc:sldChg chg="add del">
        <pc:chgData name="William Karl Vasel Bethke" userId="b559d394-9840-42b7-88db-d7367e10e022" providerId="ADAL" clId="{E7211872-9EBA-479A-B9E6-D352649FE713}" dt="2025-04-21T11:08:45.001" v="543"/>
        <pc:sldMkLst>
          <pc:docMk/>
          <pc:sldMk cId="393871330" sldId="274"/>
        </pc:sldMkLst>
      </pc:sldChg>
      <pc:sldChg chg="modSp add del mod">
        <pc:chgData name="William Karl Vasel Bethke" userId="b559d394-9840-42b7-88db-d7367e10e022" providerId="ADAL" clId="{E7211872-9EBA-479A-B9E6-D352649FE713}" dt="2025-04-21T11:09:29.296" v="578" actId="47"/>
        <pc:sldMkLst>
          <pc:docMk/>
          <pc:sldMk cId="3951987857" sldId="274"/>
        </pc:sldMkLst>
      </pc:sldChg>
      <pc:sldChg chg="modSp add del mod">
        <pc:chgData name="William Karl Vasel Bethke" userId="b559d394-9840-42b7-88db-d7367e10e022" providerId="ADAL" clId="{E7211872-9EBA-479A-B9E6-D352649FE713}" dt="2025-04-21T11:09:30.174" v="579" actId="47"/>
        <pc:sldMkLst>
          <pc:docMk/>
          <pc:sldMk cId="1123398863" sldId="275"/>
        </pc:sldMkLst>
      </pc:sldChg>
      <pc:sldChg chg="add del">
        <pc:chgData name="William Karl Vasel Bethke" userId="b559d394-9840-42b7-88db-d7367e10e022" providerId="ADAL" clId="{E7211872-9EBA-479A-B9E6-D352649FE713}" dt="2025-04-21T11:08:44.791" v="542"/>
        <pc:sldMkLst>
          <pc:docMk/>
          <pc:sldMk cId="2760618499" sldId="275"/>
        </pc:sldMkLst>
      </pc:sldChg>
      <pc:sldChg chg="modSp add del mod">
        <pc:chgData name="William Karl Vasel Bethke" userId="b559d394-9840-42b7-88db-d7367e10e022" providerId="ADAL" clId="{E7211872-9EBA-479A-B9E6-D352649FE713}" dt="2025-04-21T11:09:30.800" v="580" actId="47"/>
        <pc:sldMkLst>
          <pc:docMk/>
          <pc:sldMk cId="453951203" sldId="276"/>
        </pc:sldMkLst>
      </pc:sldChg>
      <pc:sldChg chg="add del">
        <pc:chgData name="William Karl Vasel Bethke" userId="b559d394-9840-42b7-88db-d7367e10e022" providerId="ADAL" clId="{E7211872-9EBA-479A-B9E6-D352649FE713}" dt="2025-04-21T11:08:44.558" v="541"/>
        <pc:sldMkLst>
          <pc:docMk/>
          <pc:sldMk cId="2947223343" sldId="276"/>
        </pc:sldMkLst>
      </pc:sldChg>
      <pc:sldChg chg="modSp add mod">
        <pc:chgData name="William Karl Vasel Bethke" userId="b559d394-9840-42b7-88db-d7367e10e022" providerId="ADAL" clId="{E7211872-9EBA-479A-B9E6-D352649FE713}" dt="2025-04-21T11:09:40.677" v="606" actId="20577"/>
        <pc:sldMkLst>
          <pc:docMk/>
          <pc:sldMk cId="3256306005" sldId="277"/>
        </pc:sldMkLst>
        <pc:spChg chg="mod">
          <ac:chgData name="William Karl Vasel Bethke" userId="b559d394-9840-42b7-88db-d7367e10e022" providerId="ADAL" clId="{E7211872-9EBA-479A-B9E6-D352649FE713}" dt="2025-04-21T11:09:40.677" v="606" actId="20577"/>
          <ac:spMkLst>
            <pc:docMk/>
            <pc:sldMk cId="3256306005" sldId="277"/>
            <ac:spMk id="2" creationId="{479E50CF-631F-4AE3-E4B0-9F6F076090C8}"/>
          </ac:spMkLst>
        </pc:spChg>
      </pc:sldChg>
      <pc:sldChg chg="modSp add mod">
        <pc:chgData name="William Karl Vasel Bethke" userId="b559d394-9840-42b7-88db-d7367e10e022" providerId="ADAL" clId="{E7211872-9EBA-479A-B9E6-D352649FE713}" dt="2025-04-21T11:09:48.965" v="611" actId="20577"/>
        <pc:sldMkLst>
          <pc:docMk/>
          <pc:sldMk cId="3905668672" sldId="278"/>
        </pc:sldMkLst>
      </pc:sldChg>
      <pc:sldChg chg="modSp add mod">
        <pc:chgData name="William Karl Vasel Bethke" userId="b559d394-9840-42b7-88db-d7367e10e022" providerId="ADAL" clId="{E7211872-9EBA-479A-B9E6-D352649FE713}" dt="2025-04-21T11:09:51.909" v="613" actId="20577"/>
        <pc:sldMkLst>
          <pc:docMk/>
          <pc:sldMk cId="313383821" sldId="279"/>
        </pc:sldMkLst>
      </pc:sldChg>
      <pc:sldChg chg="modSp add mod">
        <pc:chgData name="William Karl Vasel Bethke" userId="b559d394-9840-42b7-88db-d7367e10e022" providerId="ADAL" clId="{E7211872-9EBA-479A-B9E6-D352649FE713}" dt="2025-04-21T11:09:55.060" v="615" actId="20577"/>
        <pc:sldMkLst>
          <pc:docMk/>
          <pc:sldMk cId="3762681131" sldId="280"/>
        </pc:sldMkLst>
      </pc:sldChg>
      <pc:sldChg chg="modSp add mod">
        <pc:chgData name="William Karl Vasel Bethke" userId="b559d394-9840-42b7-88db-d7367e10e022" providerId="ADAL" clId="{E7211872-9EBA-479A-B9E6-D352649FE713}" dt="2025-04-21T11:09:58.116" v="617" actId="20577"/>
        <pc:sldMkLst>
          <pc:docMk/>
          <pc:sldMk cId="80785181" sldId="281"/>
        </pc:sldMkLst>
        <pc:spChg chg="mod">
          <ac:chgData name="William Karl Vasel Bethke" userId="b559d394-9840-42b7-88db-d7367e10e022" providerId="ADAL" clId="{E7211872-9EBA-479A-B9E6-D352649FE713}" dt="2025-04-21T11:09:58.116" v="617" actId="20577"/>
          <ac:spMkLst>
            <pc:docMk/>
            <pc:sldMk cId="80785181" sldId="281"/>
            <ac:spMk id="2" creationId="{479E50CF-631F-4AE3-E4B0-9F6F076090C8}"/>
          </ac:spMkLst>
        </pc:spChg>
      </pc:sldChg>
      <pc:sldChg chg="modSp add mod">
        <pc:chgData name="William Karl Vasel Bethke" userId="b559d394-9840-42b7-88db-d7367e10e022" providerId="ADAL" clId="{E7211872-9EBA-479A-B9E6-D352649FE713}" dt="2025-04-21T11:10:00.724" v="619" actId="20577"/>
        <pc:sldMkLst>
          <pc:docMk/>
          <pc:sldMk cId="3451972593" sldId="282"/>
        </pc:sldMkLst>
      </pc:sldChg>
      <pc:sldChg chg="modSp add mod">
        <pc:chgData name="William Karl Vasel Bethke" userId="b559d394-9840-42b7-88db-d7367e10e022" providerId="ADAL" clId="{E7211872-9EBA-479A-B9E6-D352649FE713}" dt="2025-04-21T11:10:03.333" v="621" actId="20577"/>
        <pc:sldMkLst>
          <pc:docMk/>
          <pc:sldMk cId="2915368682" sldId="283"/>
        </pc:sldMkLst>
      </pc:sldChg>
      <pc:sldChg chg="modSp add mod">
        <pc:chgData name="William Karl Vasel Bethke" userId="b559d394-9840-42b7-88db-d7367e10e022" providerId="ADAL" clId="{E7211872-9EBA-479A-B9E6-D352649FE713}" dt="2025-04-21T11:10:29.077" v="637" actId="20577"/>
        <pc:sldMkLst>
          <pc:docMk/>
          <pc:sldMk cId="31063503" sldId="284"/>
        </pc:sldMkLst>
      </pc:sldChg>
      <pc:sldChg chg="modSp add mod">
        <pc:chgData name="William Karl Vasel Bethke" userId="b559d394-9840-42b7-88db-d7367e10e022" providerId="ADAL" clId="{E7211872-9EBA-479A-B9E6-D352649FE713}" dt="2025-04-21T11:10:37.959" v="643" actId="20577"/>
        <pc:sldMkLst>
          <pc:docMk/>
          <pc:sldMk cId="2419666341" sldId="285"/>
        </pc:sldMkLst>
      </pc:sldChg>
      <pc:sldChg chg="add del">
        <pc:chgData name="William Karl Vasel Bethke" userId="b559d394-9840-42b7-88db-d7367e10e022" providerId="ADAL" clId="{E7211872-9EBA-479A-B9E6-D352649FE713}" dt="2025-04-21T11:10:31.392" v="638" actId="47"/>
        <pc:sldMkLst>
          <pc:docMk/>
          <pc:sldMk cId="3009707371" sldId="285"/>
        </pc:sldMkLst>
      </pc:sldChg>
      <pc:sldChg chg="modSp add mod">
        <pc:chgData name="William Karl Vasel Bethke" userId="b559d394-9840-42b7-88db-d7367e10e022" providerId="ADAL" clId="{E7211872-9EBA-479A-B9E6-D352649FE713}" dt="2025-04-21T11:10:41.605" v="645" actId="20577"/>
        <pc:sldMkLst>
          <pc:docMk/>
          <pc:sldMk cId="684653918" sldId="286"/>
        </pc:sldMkLst>
      </pc:sldChg>
      <pc:sldChg chg="add del">
        <pc:chgData name="William Karl Vasel Bethke" userId="b559d394-9840-42b7-88db-d7367e10e022" providerId="ADAL" clId="{E7211872-9EBA-479A-B9E6-D352649FE713}" dt="2025-04-21T11:10:32.880" v="639" actId="47"/>
        <pc:sldMkLst>
          <pc:docMk/>
          <pc:sldMk cId="1372004630" sldId="286"/>
        </pc:sldMkLst>
      </pc:sldChg>
      <pc:sldChg chg="modSp add mod">
        <pc:chgData name="William Karl Vasel Bethke" userId="b559d394-9840-42b7-88db-d7367e10e022" providerId="ADAL" clId="{E7211872-9EBA-479A-B9E6-D352649FE713}" dt="2025-04-21T11:10:54.357" v="682" actId="20577"/>
        <pc:sldMkLst>
          <pc:docMk/>
          <pc:sldMk cId="4128654507" sldId="287"/>
        </pc:sldMkLst>
        <pc:spChg chg="mod">
          <ac:chgData name="William Karl Vasel Bethke" userId="b559d394-9840-42b7-88db-d7367e10e022" providerId="ADAL" clId="{E7211872-9EBA-479A-B9E6-D352649FE713}" dt="2025-04-21T11:10:54.357" v="682" actId="20577"/>
          <ac:spMkLst>
            <pc:docMk/>
            <pc:sldMk cId="4128654507" sldId="287"/>
            <ac:spMk id="2" creationId="{479E50CF-631F-4AE3-E4B0-9F6F076090C8}"/>
          </ac:spMkLst>
        </pc:spChg>
      </pc:sldChg>
      <pc:sldChg chg="new del">
        <pc:chgData name="William Karl Vasel Bethke" userId="b559d394-9840-42b7-88db-d7367e10e022" providerId="ADAL" clId="{E7211872-9EBA-479A-B9E6-D352649FE713}" dt="2025-04-21T11:11:05.247" v="686" actId="680"/>
        <pc:sldMkLst>
          <pc:docMk/>
          <pc:sldMk cId="342709075" sldId="288"/>
        </pc:sldMkLst>
      </pc:sldChg>
      <pc:sldChg chg="add del">
        <pc:chgData name="William Karl Vasel Bethke" userId="b559d394-9840-42b7-88db-d7367e10e022" providerId="ADAL" clId="{E7211872-9EBA-479A-B9E6-D352649FE713}" dt="2025-04-21T11:10:58.017" v="684" actId="47"/>
        <pc:sldMkLst>
          <pc:docMk/>
          <pc:sldMk cId="1170671705" sldId="288"/>
        </pc:sldMkLst>
      </pc:sldChg>
      <pc:sldChg chg="new">
        <pc:chgData name="William Karl Vasel Bethke" userId="b559d394-9840-42b7-88db-d7367e10e022" providerId="ADAL" clId="{E7211872-9EBA-479A-B9E6-D352649FE713}" dt="2025-04-21T11:11:08.269" v="687" actId="680"/>
        <pc:sldMkLst>
          <pc:docMk/>
          <pc:sldMk cId="4207658070" sldId="288"/>
        </pc:sldMkLst>
      </pc:sldChg>
      <pc:sldChg chg="modSp add mod">
        <pc:chgData name="William Karl Vasel Bethke" userId="b559d394-9840-42b7-88db-d7367e10e022" providerId="ADAL" clId="{E7211872-9EBA-479A-B9E6-D352649FE713}" dt="2025-04-21T11:18:10.279" v="704" actId="20577"/>
        <pc:sldMkLst>
          <pc:docMk/>
          <pc:sldMk cId="1187433142" sldId="289"/>
        </pc:sldMkLst>
        <pc:spChg chg="mod">
          <ac:chgData name="William Karl Vasel Bethke" userId="b559d394-9840-42b7-88db-d7367e10e022" providerId="ADAL" clId="{E7211872-9EBA-479A-B9E6-D352649FE713}" dt="2025-04-21T11:18:10.279" v="704" actId="20577"/>
          <ac:spMkLst>
            <pc:docMk/>
            <pc:sldMk cId="1187433142" sldId="289"/>
            <ac:spMk id="2" creationId="{479E50CF-631F-4AE3-E4B0-9F6F076090C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urdue Logo" descr="Purdue Logo">
            <a:extLst>
              <a:ext uri="{FF2B5EF4-FFF2-40B4-BE49-F238E27FC236}">
                <a16:creationId xmlns:a16="http://schemas.microsoft.com/office/drawing/2014/main" id="{121060AA-930A-4F8F-D7F6-9CFE82494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077" y="5756157"/>
            <a:ext cx="2709200" cy="484939"/>
          </a:xfrm>
          <a:prstGeom prst="rect">
            <a:avLst/>
          </a:prstGeom>
        </p:spPr>
      </p:pic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  <a:noFill/>
        </p:spPr>
      </p:pic>
      <p:sp>
        <p:nvSpPr>
          <p:cNvPr id="6" name="Triangle 5">
            <a:extLst>
              <a:ext uri="{FF2B5EF4-FFF2-40B4-BE49-F238E27FC236}">
                <a16:creationId xmlns:a16="http://schemas.microsoft.com/office/drawing/2014/main" id="{47BD40D6-A6F9-8B8C-560F-0C7A97097E8F}"/>
              </a:ext>
            </a:extLst>
          </p:cNvPr>
          <p:cNvSpPr/>
          <p:nvPr/>
        </p:nvSpPr>
        <p:spPr>
          <a:xfrm>
            <a:off x="9954706" y="-9439"/>
            <a:ext cx="2246721" cy="6867440"/>
          </a:xfrm>
          <a:custGeom>
            <a:avLst/>
            <a:gdLst>
              <a:gd name="connsiteX0" fmla="*/ 0 w 2243579"/>
              <a:gd name="connsiteY0" fmla="*/ 0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0 w 2243579"/>
              <a:gd name="connsiteY4" fmla="*/ 0 h 6881568"/>
              <a:gd name="connsiteX0" fmla="*/ 1300899 w 2243579"/>
              <a:gd name="connsiteY0" fmla="*/ 565608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300899 w 2243579"/>
              <a:gd name="connsiteY4" fmla="*/ 565608 h 6881568"/>
              <a:gd name="connsiteX0" fmla="*/ 1602557 w 2243579"/>
              <a:gd name="connsiteY0" fmla="*/ 18854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602557 w 2243579"/>
              <a:gd name="connsiteY4" fmla="*/ 18854 h 6881568"/>
              <a:gd name="connsiteX0" fmla="*/ 1319753 w 1960775"/>
              <a:gd name="connsiteY0" fmla="*/ 18854 h 6881568"/>
              <a:gd name="connsiteX1" fmla="*/ 1960775 w 1960775"/>
              <a:gd name="connsiteY1" fmla="*/ 0 h 6881568"/>
              <a:gd name="connsiteX2" fmla="*/ 1960775 w 1960775"/>
              <a:gd name="connsiteY2" fmla="*/ 6881568 h 6881568"/>
              <a:gd name="connsiteX3" fmla="*/ 0 w 1960775"/>
              <a:gd name="connsiteY3" fmla="*/ 6806154 h 6881568"/>
              <a:gd name="connsiteX4" fmla="*/ 1319753 w 1960775"/>
              <a:gd name="connsiteY4" fmla="*/ 18854 h 6881568"/>
              <a:gd name="connsiteX0" fmla="*/ 1593130 w 2234152"/>
              <a:gd name="connsiteY0" fmla="*/ 18854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93130 w 2234152"/>
              <a:gd name="connsiteY4" fmla="*/ 18854 h 6881569"/>
              <a:gd name="connsiteX0" fmla="*/ 1583717 w 2234152"/>
              <a:gd name="connsiteY0" fmla="*/ 9420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83717 w 2234152"/>
              <a:gd name="connsiteY4" fmla="*/ 9420 h 6881569"/>
              <a:gd name="connsiteX0" fmla="*/ 1583717 w 2243566"/>
              <a:gd name="connsiteY0" fmla="*/ 0 h 6872149"/>
              <a:gd name="connsiteX1" fmla="*/ 2243566 w 2243566"/>
              <a:gd name="connsiteY1" fmla="*/ 12 h 6872149"/>
              <a:gd name="connsiteX2" fmla="*/ 2234152 w 2243566"/>
              <a:gd name="connsiteY2" fmla="*/ 6872148 h 6872149"/>
              <a:gd name="connsiteX3" fmla="*/ 0 w 2243566"/>
              <a:gd name="connsiteY3" fmla="*/ 6872149 h 6872149"/>
              <a:gd name="connsiteX4" fmla="*/ 1583717 w 2243566"/>
              <a:gd name="connsiteY4" fmla="*/ 0 h 687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566" h="6872149">
                <a:moveTo>
                  <a:pt x="1583717" y="0"/>
                </a:moveTo>
                <a:lnTo>
                  <a:pt x="2243566" y="12"/>
                </a:lnTo>
                <a:lnTo>
                  <a:pt x="2234152" y="6872148"/>
                </a:lnTo>
                <a:lnTo>
                  <a:pt x="0" y="6872149"/>
                </a:lnTo>
                <a:lnTo>
                  <a:pt x="1583717" y="0"/>
                </a:lnTo>
                <a:close/>
              </a:path>
            </a:pathLst>
          </a:custGeom>
          <a:solidFill>
            <a:srgbClr val="CFB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3257" y="2005070"/>
            <a:ext cx="7763458" cy="592834"/>
          </a:xfrm>
        </p:spPr>
        <p:txBody>
          <a:bodyPr>
            <a:noAutofit/>
          </a:bodyPr>
          <a:lstStyle>
            <a:lvl1pPr>
              <a:defRPr sz="5400" cap="none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3257" y="2629338"/>
            <a:ext cx="7763458" cy="4492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2"/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23257" y="3107129"/>
            <a:ext cx="7763458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2"/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615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with Copy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313" y="3652272"/>
            <a:ext cx="5469743" cy="2345757"/>
          </a:xfr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Franklin Gothic Book" panose="020B05030201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D337403E-4A63-3B42-FC84-47BAEDD7A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1" y="1543323"/>
            <a:ext cx="5469745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275945" y="1543323"/>
            <a:ext cx="5458727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10C66FF-C32F-9EF8-4FBC-44E08230B6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64929" y="3652271"/>
            <a:ext cx="5469743" cy="2345757"/>
          </a:xfr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Franklin Gothic Book" panose="020B05030201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AB9F8C-827B-9FF4-8ED9-94B8408252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3583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with Copy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314" y="3652272"/>
            <a:ext cx="3534479" cy="2345757"/>
          </a:xfr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Franklin Gothic Book" panose="020B05030201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D337403E-4A63-3B42-FC84-47BAEDD7A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2" y="1543323"/>
            <a:ext cx="3534479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336974" y="1543324"/>
            <a:ext cx="3527360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10C66FF-C32F-9EF8-4FBC-44E08230B6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25959" y="3652272"/>
            <a:ext cx="3534479" cy="2345757"/>
          </a:xfr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Franklin Gothic Book" panose="020B05030201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D5694FC-6767-0363-8F8C-4C8AEA0C5DC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05605" y="1532307"/>
            <a:ext cx="3527360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347E27B2-1DE2-3469-81EF-9EBD7DC7AFB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94590" y="3641255"/>
            <a:ext cx="3534479" cy="2345757"/>
          </a:xfr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Franklin Gothic Book" panose="020B05030201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6A746C-74C4-5932-427A-31197558E4C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3704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27402-16CB-60F1-259A-4E1A16194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2" y="457200"/>
            <a:ext cx="4314823" cy="96409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889552-EB9F-6D72-9130-E107C02C22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2" y="1570383"/>
            <a:ext cx="4314823" cy="42986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F6EAB8-D2BB-0BDE-C7AC-895B69CA5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871" y="457200"/>
            <a:ext cx="6662927" cy="54117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urdue Logo" descr="Purdue Logo">
            <a:extLst>
              <a:ext uri="{FF2B5EF4-FFF2-40B4-BE49-F238E27FC236}">
                <a16:creationId xmlns:a16="http://schemas.microsoft.com/office/drawing/2014/main" id="{821C840C-3AA9-6493-3A9D-CE82D8D49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51D343-4F7E-84C3-CD08-673F2FE5FD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004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hot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99A83-2C12-9A72-A547-B9374C107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470037"/>
            <a:ext cx="4325711" cy="1034775"/>
          </a:xfrm>
        </p:spPr>
        <p:txBody>
          <a:bodyPr anchor="b"/>
          <a:lstStyle>
            <a:lvl1pPr fontAlgn="t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70037"/>
            <a:ext cx="6562498" cy="53910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314" y="1759226"/>
            <a:ext cx="4325711" cy="4086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5B1EA-1D6F-289D-FACB-9040F171AD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878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3" y="1543323"/>
            <a:ext cx="5458727" cy="431772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7832766-AA56-63AE-E2AA-9A2947343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CF92D672-5C11-B647-ADA7-722837BA86C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286962" y="1543323"/>
            <a:ext cx="5458727" cy="431772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6AFB8997-E903-BD34-CBB7-A70F3BD090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9B4851-011B-C9F1-B12A-2265ABEC75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311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py with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68086" y="1543323"/>
            <a:ext cx="5862679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15759" y="1543322"/>
            <a:ext cx="5129927" cy="430757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486577" y="3795304"/>
            <a:ext cx="2844188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68086" y="3795304"/>
            <a:ext cx="2844188" cy="205559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AB35901-94D3-C7C4-1CE7-B31E29C657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14516F-C8C7-9666-D863-2EEAB76C868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3653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5428" y="3142951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57200" y="1257147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0A3B0E8-AC0D-A169-37E3-2D123D6EBF24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4325104" y="1257147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40970D8-E511-89A8-FC5C-6DB37485ADE3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214780" y="1257147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B04B79A-B4BD-0306-3D46-D570E1F51CA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4303332" y="3142951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50B4796-C4B7-C272-5ADD-7D6C896B703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214780" y="3142951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633AE4D-056F-FC97-1F10-877F247AB319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413656" y="5645631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19716662-3C77-F831-E45C-F9EA49810F58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35428" y="3759827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1ED1A14F-5E0D-476E-9C60-BD987EFC494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4303332" y="3759827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A0003A4C-26CB-DD7F-0B22-024AFB58DC67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8193008" y="3759827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8CE8D58-56A2-6AE5-AB18-C53F4134DD88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4281560" y="5645631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7A4C2D1F-1A58-AC60-F606-B816E5F23FFF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8193008" y="5645631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41E05-E2FD-7748-8B57-EC9C68C6891A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951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D337403E-4A63-3B42-FC84-47BAEDD7A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4" y="1542762"/>
            <a:ext cx="2611015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3344063" y="1542762"/>
            <a:ext cx="2605756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D5694FC-6767-0363-8F8C-4C8AEA0C5DC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6236553" y="1542762"/>
            <a:ext cx="2605756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223A017-A902-92C1-8A99-7D45B08D860D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9129043" y="1542762"/>
            <a:ext cx="2605756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FE352EAA-3DC6-450E-518D-B55638975ECE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843620" y="3651150"/>
            <a:ext cx="2611015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E5E3807-051E-4D4B-1143-A6B4BDDBB5D8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4741369" y="3651150"/>
            <a:ext cx="2605756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659EF4B-6B57-DE2A-B33A-D60A659CFE6D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7633859" y="3651150"/>
            <a:ext cx="2605756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7B7A1A-70E9-2FE4-C6F5-83B077FA0A3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9188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with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21986" y="1643073"/>
            <a:ext cx="5212813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521986" y="3884037"/>
            <a:ext cx="5212813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AB35901-94D3-C7C4-1CE7-B31E29C657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2C5294-0EFC-A3EC-D994-11DDCFE70D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46315" y="1643073"/>
            <a:ext cx="5745165" cy="430757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7A134D-7A3A-AD4B-91DF-57347E308706}"/>
              </a:ext>
            </a:extLst>
          </p:cNvPr>
          <p:cNvSpPr/>
          <p:nvPr/>
        </p:nvSpPr>
        <p:spPr>
          <a:xfrm>
            <a:off x="6521986" y="3395949"/>
            <a:ext cx="5212813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581B053-21C8-C0AD-58C7-637A6315D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21726" y="3395949"/>
            <a:ext cx="5212943" cy="30271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B2033E-9DB9-9A2B-D4C5-6D8960838D22}"/>
              </a:ext>
            </a:extLst>
          </p:cNvPr>
          <p:cNvSpPr/>
          <p:nvPr/>
        </p:nvSpPr>
        <p:spPr>
          <a:xfrm>
            <a:off x="6521856" y="5636913"/>
            <a:ext cx="5212813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02FFCFA-A84F-7535-4A5F-29A5FC646063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521726" y="5636913"/>
            <a:ext cx="5212813" cy="30271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B5882-2267-1630-20F3-B4AD242C878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4281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with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21986" y="1643073"/>
            <a:ext cx="5212813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9287219" y="3884037"/>
            <a:ext cx="2447580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521986" y="3879120"/>
            <a:ext cx="2528916" cy="205559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AB35901-94D3-C7C4-1CE7-B31E29C657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2C5294-0EFC-A3EC-D994-11DDCFE70D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46315" y="1643073"/>
            <a:ext cx="5745165" cy="430757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AC4E08-5A51-BF4F-655E-4E54DD771548}"/>
              </a:ext>
            </a:extLst>
          </p:cNvPr>
          <p:cNvSpPr/>
          <p:nvPr/>
        </p:nvSpPr>
        <p:spPr>
          <a:xfrm>
            <a:off x="6521986" y="3395949"/>
            <a:ext cx="5212813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D80C23-74F3-F853-02BF-83C743039F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71823" y="3395949"/>
            <a:ext cx="5162846" cy="30271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F22EB8-4EFD-86A4-8EB8-8A4F1A1AA2DF}"/>
              </a:ext>
            </a:extLst>
          </p:cNvPr>
          <p:cNvSpPr/>
          <p:nvPr/>
        </p:nvSpPr>
        <p:spPr>
          <a:xfrm>
            <a:off x="6512818" y="5631997"/>
            <a:ext cx="2512330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6A4B2AA-E0AE-18DD-BAA3-AF2A9CA6987A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562654" y="5631997"/>
            <a:ext cx="2488248" cy="30271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18B5CD1-FF93-2C9C-1BFF-73A3CE39E65D}"/>
              </a:ext>
            </a:extLst>
          </p:cNvPr>
          <p:cNvSpPr/>
          <p:nvPr/>
        </p:nvSpPr>
        <p:spPr>
          <a:xfrm>
            <a:off x="9287218" y="5641703"/>
            <a:ext cx="2431941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52272AC-9734-6D60-9441-B5E7B9E4E372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9337055" y="5641703"/>
            <a:ext cx="2408630" cy="30271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5060CCDA-D884-EB50-0B9C-1003FDB3977F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169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- 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  <a:noFill/>
        </p:spPr>
      </p:pic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BA4B2908-555F-78CD-D5EA-D087520FF3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143" y="5756156"/>
            <a:ext cx="2709200" cy="48494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B1EEEEC0-D7E4-4DE5-4E3D-FAAD9ABA89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3257" y="1812045"/>
            <a:ext cx="7763458" cy="719757"/>
          </a:xfrm>
        </p:spPr>
        <p:txBody>
          <a:bodyPr>
            <a:noAutofit/>
          </a:bodyPr>
          <a:lstStyle>
            <a:lvl1pPr>
              <a:defRPr sz="540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8EDB9B8-C811-84E9-5F58-0130F3A805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3257" y="2617146"/>
            <a:ext cx="7763458" cy="4492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24BF34A7-30DF-7BD2-A5A2-434BBF6672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23257" y="3148847"/>
            <a:ext cx="7763458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3/31/23</a:t>
            </a:r>
          </a:p>
        </p:txBody>
      </p:sp>
    </p:spTree>
    <p:extLst>
      <p:ext uri="{BB962C8B-B14F-4D97-AF65-F5344CB8AC3E}">
        <p14:creationId xmlns:p14="http://schemas.microsoft.com/office/powerpoint/2010/main" val="650468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- 3 Blocks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4CFF414-FA47-F7EC-7EFB-7073E26BB831}"/>
              </a:ext>
            </a:extLst>
          </p:cNvPr>
          <p:cNvSpPr/>
          <p:nvPr/>
        </p:nvSpPr>
        <p:spPr>
          <a:xfrm>
            <a:off x="7938475" y="1315894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3C0F4F-1E76-E3A4-E5AA-8FA79C7C69FB}"/>
              </a:ext>
            </a:extLst>
          </p:cNvPr>
          <p:cNvSpPr/>
          <p:nvPr/>
        </p:nvSpPr>
        <p:spPr>
          <a:xfrm>
            <a:off x="4420956" y="1315895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7105CB-DECE-0616-2A57-776784CFC1CB}"/>
              </a:ext>
            </a:extLst>
          </p:cNvPr>
          <p:cNvSpPr/>
          <p:nvPr/>
        </p:nvSpPr>
        <p:spPr>
          <a:xfrm>
            <a:off x="903437" y="1315896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13FE17-B697-FB87-4ED6-D832D798E9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3506" y="1436468"/>
            <a:ext cx="3319462" cy="339561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Subhead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CE94D6C-2E61-91FC-DA54-8FB71DE93C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1943" y="2043222"/>
            <a:ext cx="2950589" cy="1691333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Lorem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ipsum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dolor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sit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amet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consetetur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sadipscing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elitr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, sed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nonumy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eirmod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tempor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invidunt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ut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labore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dolore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magna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aliquyam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erat, sed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voluptua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. At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vero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eos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accusam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justo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duo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dolores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ea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rebum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.</a:t>
            </a:r>
          </a:p>
          <a:p>
            <a:endParaRPr lang="en-US">
              <a:solidFill>
                <a:schemeClr val="bg1"/>
              </a:solidFill>
            </a:endParaRPr>
          </a:p>
          <a:p>
            <a:pPr lvl="0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B65CB9D-AA49-05C2-2100-C63D32C82B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01943" y="4045824"/>
            <a:ext cx="2951163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43204028-135E-83A2-B94A-693154F531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21284" y="1436468"/>
            <a:ext cx="3319462" cy="339561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Subhead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756D1137-A56F-85A2-FEB3-FEBA9D3C86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9721" y="2043222"/>
            <a:ext cx="2950589" cy="1691333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Lorem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ipsum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dolor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sit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amet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consetetur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sadipscing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elitr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, sed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nonumy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eirmod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tempor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invidunt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ut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labore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dolore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magna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aliquyam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erat, sed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voluptua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. At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vero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eos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accusam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justo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duo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dolores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ea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rebum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.</a:t>
            </a:r>
          </a:p>
          <a:p>
            <a:endParaRPr lang="en-US">
              <a:solidFill>
                <a:schemeClr val="bg1"/>
              </a:solidFill>
            </a:endParaRPr>
          </a:p>
          <a:p>
            <a:pPr lvl="0"/>
            <a:endParaRPr lang="en-US"/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D4E810FD-2D00-764A-B144-B235C21E32F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19721" y="4045824"/>
            <a:ext cx="2951163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71EF50-386A-A3B9-93FB-6EF179A4EE4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38803" y="1433918"/>
            <a:ext cx="3319462" cy="339561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="1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Subhead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326B9638-0AB1-0F11-EA67-211E598673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37240" y="2040672"/>
            <a:ext cx="2950589" cy="1691333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4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Lorem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ipsum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dolor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sit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amet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consetetur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sadipscing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elitr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, sed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nonumy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eirmod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tempor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invidunt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ut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labore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dolore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magna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aliquyam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erat, sed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voluptua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. At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vero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eos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accusam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justo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duo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dolores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et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ea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de-DE" sz="1400" err="1">
                <a:solidFill>
                  <a:schemeClr val="bg1"/>
                </a:solidFill>
                <a:latin typeface="Franklin Gothic Book" panose="020B0503020102020204" pitchFamily="34" charset="0"/>
              </a:rPr>
              <a:t>rebum</a:t>
            </a:r>
            <a:r>
              <a:rPr lang="de-DE" sz="1400">
                <a:solidFill>
                  <a:schemeClr val="bg1"/>
                </a:solidFill>
                <a:latin typeface="Franklin Gothic Book" panose="020B0503020102020204" pitchFamily="34" charset="0"/>
              </a:rPr>
              <a:t>.</a:t>
            </a:r>
          </a:p>
          <a:p>
            <a:endParaRPr lang="en-US">
              <a:solidFill>
                <a:schemeClr val="bg1"/>
              </a:solidFill>
            </a:endParaRPr>
          </a:p>
          <a:p>
            <a:pPr lvl="0"/>
            <a:endParaRPr lang="en-US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6AE17ED9-FDD9-34C3-1F7D-9A8EA4C4B40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37240" y="4043274"/>
            <a:ext cx="2951163" cy="155575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15" name="Purdue Logo" descr="Purdue Logo">
            <a:extLst>
              <a:ext uri="{FF2B5EF4-FFF2-40B4-BE49-F238E27FC236}">
                <a16:creationId xmlns:a16="http://schemas.microsoft.com/office/drawing/2014/main" id="{F444D1CF-9A99-D079-5D89-6DE824A89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77D3ED32-45F9-B948-371F-67E8465B2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79AD88-FE01-5097-473B-0D0ED2D85A4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5120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- 3 Blocks -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C98D576-4759-5408-883D-2E56D9D0F603}"/>
              </a:ext>
            </a:extLst>
          </p:cNvPr>
          <p:cNvSpPr/>
          <p:nvPr/>
        </p:nvSpPr>
        <p:spPr>
          <a:xfrm>
            <a:off x="7938216" y="1315892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C44A1A-1D1D-F2D9-8EC1-EFF25EBA1FB0}"/>
              </a:ext>
            </a:extLst>
          </p:cNvPr>
          <p:cNvSpPr/>
          <p:nvPr/>
        </p:nvSpPr>
        <p:spPr>
          <a:xfrm>
            <a:off x="4420697" y="1315893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38D75A-DD50-6C6E-0A9D-7F77E72C780A}"/>
              </a:ext>
            </a:extLst>
          </p:cNvPr>
          <p:cNvSpPr/>
          <p:nvPr/>
        </p:nvSpPr>
        <p:spPr>
          <a:xfrm>
            <a:off x="903178" y="1315894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876A1563-09E6-06B6-EC4A-8E309CC57B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3247" y="1436466"/>
            <a:ext cx="3319462" cy="339561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Subhead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AF401EC8-7352-A985-133C-726A718A9E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21025" y="1436466"/>
            <a:ext cx="3319462" cy="339561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Subhead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71A04C69-EC92-81B2-FCD5-39464C669B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38544" y="1433916"/>
            <a:ext cx="3319462" cy="339561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="1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Subhead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AE5BF8CB-9477-F598-75C4-6F35D608B35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101684" y="2040670"/>
            <a:ext cx="2951163" cy="169133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body copy.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AE6CE746-1703-63A8-BBD4-546AD104E27E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4604880" y="2065258"/>
            <a:ext cx="2951163" cy="169133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body copy.</a:t>
            </a:r>
          </a:p>
        </p:txBody>
      </p:sp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53952BA5-2190-5106-0EBD-DA1D15EFBB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01684" y="4045822"/>
            <a:ext cx="2951163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835FE666-CADC-4DB4-80A4-BFD9823DE05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19462" y="4045822"/>
            <a:ext cx="2951163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AECA5017-0E7C-4957-02B2-65FA6C1F6E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36981" y="4043272"/>
            <a:ext cx="2951163" cy="155575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9F4CE92C-83FA-CA44-69CB-E6229E144199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8129414" y="2071424"/>
            <a:ext cx="2951163" cy="169133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body copy.</a:t>
            </a:r>
          </a:p>
        </p:txBody>
      </p:sp>
      <p:pic>
        <p:nvPicPr>
          <p:cNvPr id="39" name="Purdue Logo" descr="Purdue Logo">
            <a:extLst>
              <a:ext uri="{FF2B5EF4-FFF2-40B4-BE49-F238E27FC236}">
                <a16:creationId xmlns:a16="http://schemas.microsoft.com/office/drawing/2014/main" id="{28B0C093-6F71-44D4-5731-9A086B781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40" name="Title 39">
            <a:extLst>
              <a:ext uri="{FF2B5EF4-FFF2-40B4-BE49-F238E27FC236}">
                <a16:creationId xmlns:a16="http://schemas.microsoft.com/office/drawing/2014/main" id="{2CAB310C-9DF2-C217-7A37-81705800E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CB0B28-EB34-B935-AE4A-7CE9E433691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7748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- 5 Color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urdue Logo" descr="Purdue Logo">
            <a:extLst>
              <a:ext uri="{FF2B5EF4-FFF2-40B4-BE49-F238E27FC236}">
                <a16:creationId xmlns:a16="http://schemas.microsoft.com/office/drawing/2014/main" id="{28B0C093-6F71-44D4-5731-9A086B781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40" name="Title 39">
            <a:extLst>
              <a:ext uri="{FF2B5EF4-FFF2-40B4-BE49-F238E27FC236}">
                <a16:creationId xmlns:a16="http://schemas.microsoft.com/office/drawing/2014/main" id="{2CAB310C-9DF2-C217-7A37-81705800E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979A34A-6A6B-FC98-1EC8-8347FAB1A48F}"/>
              </a:ext>
            </a:extLst>
          </p:cNvPr>
          <p:cNvSpPr/>
          <p:nvPr/>
        </p:nvSpPr>
        <p:spPr>
          <a:xfrm>
            <a:off x="1008584" y="1660596"/>
            <a:ext cx="1918020" cy="4364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3F2A76-73C1-7478-1C52-F70D9B50BC0A}"/>
              </a:ext>
            </a:extLst>
          </p:cNvPr>
          <p:cNvSpPr/>
          <p:nvPr/>
        </p:nvSpPr>
        <p:spPr>
          <a:xfrm>
            <a:off x="1011339" y="2160555"/>
            <a:ext cx="1915265" cy="323350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B6525D0-8078-E003-46A7-FFCB83C221E0}"/>
              </a:ext>
            </a:extLst>
          </p:cNvPr>
          <p:cNvSpPr/>
          <p:nvPr/>
        </p:nvSpPr>
        <p:spPr>
          <a:xfrm>
            <a:off x="3045437" y="1660596"/>
            <a:ext cx="1918020" cy="4364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6AD059-9160-4AE4-0F86-92FB0AAD082C}"/>
              </a:ext>
            </a:extLst>
          </p:cNvPr>
          <p:cNvSpPr/>
          <p:nvPr/>
        </p:nvSpPr>
        <p:spPr>
          <a:xfrm>
            <a:off x="3048192" y="2160555"/>
            <a:ext cx="1915265" cy="323350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0F701C0-7A2F-0B95-E95C-07302A14CA56}"/>
              </a:ext>
            </a:extLst>
          </p:cNvPr>
          <p:cNvSpPr/>
          <p:nvPr/>
        </p:nvSpPr>
        <p:spPr>
          <a:xfrm>
            <a:off x="5082290" y="1660596"/>
            <a:ext cx="1918020" cy="43641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D786ED8-9187-C7FB-F774-CE52A2971FFD}"/>
              </a:ext>
            </a:extLst>
          </p:cNvPr>
          <p:cNvSpPr/>
          <p:nvPr/>
        </p:nvSpPr>
        <p:spPr>
          <a:xfrm>
            <a:off x="5085045" y="2160555"/>
            <a:ext cx="1915265" cy="32335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A6F5635-02F3-829F-B778-4A766D8D4A2D}"/>
              </a:ext>
            </a:extLst>
          </p:cNvPr>
          <p:cNvSpPr/>
          <p:nvPr/>
        </p:nvSpPr>
        <p:spPr>
          <a:xfrm>
            <a:off x="7119143" y="1660596"/>
            <a:ext cx="1918020" cy="4364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CBD6A50-2E1C-FDDB-2F9B-D9101B8535C5}"/>
              </a:ext>
            </a:extLst>
          </p:cNvPr>
          <p:cNvSpPr/>
          <p:nvPr/>
        </p:nvSpPr>
        <p:spPr>
          <a:xfrm>
            <a:off x="7121898" y="2160555"/>
            <a:ext cx="1915265" cy="32335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239B4FF-413F-3DBC-C6E4-087C951C5464}"/>
              </a:ext>
            </a:extLst>
          </p:cNvPr>
          <p:cNvSpPr/>
          <p:nvPr/>
        </p:nvSpPr>
        <p:spPr>
          <a:xfrm>
            <a:off x="9155998" y="1660596"/>
            <a:ext cx="1918020" cy="4364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CB8434E-9F38-4592-327E-51A570C73E09}"/>
              </a:ext>
            </a:extLst>
          </p:cNvPr>
          <p:cNvSpPr/>
          <p:nvPr/>
        </p:nvSpPr>
        <p:spPr>
          <a:xfrm>
            <a:off x="9158753" y="2160555"/>
            <a:ext cx="1915265" cy="323350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1BA8130D-B7F2-9815-5056-6F334D4BBA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584" y="1783909"/>
            <a:ext cx="1918018" cy="220506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Subhead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A41A66E4-0B84-E1FB-88CD-3E0E6E80C49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45438" y="1768552"/>
            <a:ext cx="1918018" cy="220506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Subhead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235E5CE7-3D80-1BB5-DACD-8A63CA927E9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82291" y="1768552"/>
            <a:ext cx="1918018" cy="220506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Subhead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685C02D4-EA4F-4962-D397-F6439EC5C6E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119145" y="1768552"/>
            <a:ext cx="1918018" cy="220506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Subhead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F46F0A7-55C4-6BAE-BCB0-157A86C9199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56000" y="1770870"/>
            <a:ext cx="1918018" cy="220506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Subhead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9E69C3F7-0A3A-FAC2-6540-8BB750E9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17982" y="2312717"/>
            <a:ext cx="1658269" cy="295802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040CB427-2320-1A81-037C-6D83BCA5B36F}"/>
              </a:ext>
            </a:extLst>
          </p:cNvPr>
          <p:cNvSpPr>
            <a:spLocks noGrp="1"/>
          </p:cNvSpPr>
          <p:nvPr>
            <p:ph type="body" sz="half" idx="32"/>
          </p:nvPr>
        </p:nvSpPr>
        <p:spPr>
          <a:xfrm>
            <a:off x="3175312" y="2299864"/>
            <a:ext cx="1658269" cy="295802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3144BCA8-7BD5-8323-CDAB-E5362D78AA68}"/>
              </a:ext>
            </a:extLst>
          </p:cNvPr>
          <p:cNvSpPr>
            <a:spLocks noGrp="1"/>
          </p:cNvSpPr>
          <p:nvPr>
            <p:ph type="body" sz="half" idx="33"/>
          </p:nvPr>
        </p:nvSpPr>
        <p:spPr>
          <a:xfrm>
            <a:off x="5212165" y="2298292"/>
            <a:ext cx="1658269" cy="295802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82EC0719-39BA-B2AB-F29D-3C947DC78925}"/>
              </a:ext>
            </a:extLst>
          </p:cNvPr>
          <p:cNvSpPr>
            <a:spLocks noGrp="1"/>
          </p:cNvSpPr>
          <p:nvPr>
            <p:ph type="body" sz="half" idx="34"/>
          </p:nvPr>
        </p:nvSpPr>
        <p:spPr>
          <a:xfrm>
            <a:off x="7249018" y="2298292"/>
            <a:ext cx="1658269" cy="295802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B939ED29-1A95-3771-8E52-C1F99F848ABD}"/>
              </a:ext>
            </a:extLst>
          </p:cNvPr>
          <p:cNvSpPr>
            <a:spLocks noGrp="1"/>
          </p:cNvSpPr>
          <p:nvPr>
            <p:ph type="body" sz="half" idx="35"/>
          </p:nvPr>
        </p:nvSpPr>
        <p:spPr>
          <a:xfrm>
            <a:off x="9285873" y="2312717"/>
            <a:ext cx="1658269" cy="295802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Text Placeholder 13">
            <a:extLst>
              <a:ext uri="{FF2B5EF4-FFF2-40B4-BE49-F238E27FC236}">
                <a16:creationId xmlns:a16="http://schemas.microsoft.com/office/drawing/2014/main" id="{F45DEB53-8B0A-80C6-DDED-B723442350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0AFDB1-12D2-1D31-D510-3BCAF0C50B2B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8938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with Caption - Black Diagon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10386" y="-9524"/>
            <a:ext cx="6581614" cy="6867524"/>
          </a:xfr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00C207-AC1E-087B-DE95-A55BC82CAF9A}"/>
              </a:ext>
            </a:extLst>
          </p:cNvPr>
          <p:cNvSpPr/>
          <p:nvPr/>
        </p:nvSpPr>
        <p:spPr>
          <a:xfrm>
            <a:off x="0" y="-9440"/>
            <a:ext cx="7284203" cy="6882938"/>
          </a:xfrm>
          <a:custGeom>
            <a:avLst/>
            <a:gdLst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7284203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5114441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82938"/>
              <a:gd name="connsiteX1" fmla="*/ 7284203 w 7284203"/>
              <a:gd name="connsiteY1" fmla="*/ 0 h 6882938"/>
              <a:gd name="connsiteX2" fmla="*/ 5610386 w 7284203"/>
              <a:gd name="connsiteY2" fmla="*/ 6882938 h 6882938"/>
              <a:gd name="connsiteX3" fmla="*/ 0 w 7284203"/>
              <a:gd name="connsiteY3" fmla="*/ 6867440 h 6882938"/>
              <a:gd name="connsiteX4" fmla="*/ 0 w 7284203"/>
              <a:gd name="connsiteY4" fmla="*/ 0 h 688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4203" h="6882938">
                <a:moveTo>
                  <a:pt x="0" y="0"/>
                </a:moveTo>
                <a:lnTo>
                  <a:pt x="7284203" y="0"/>
                </a:lnTo>
                <a:lnTo>
                  <a:pt x="5610386" y="6882938"/>
                </a:lnTo>
                <a:lnTo>
                  <a:pt x="0" y="686744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2696218-EA6F-DE53-DF14-6383AEA4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005" y="891153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B620EBE-30BB-D534-67D3-D8578AA683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2005" y="2491353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7745F7-8908-BBA2-2D4D-7A215D38D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952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with Caption - White Diagon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10386" y="-9525"/>
            <a:ext cx="6581614" cy="6892463"/>
          </a:xfr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00C207-AC1E-087B-DE95-A55BC82CAF9A}"/>
              </a:ext>
            </a:extLst>
          </p:cNvPr>
          <p:cNvSpPr/>
          <p:nvPr/>
        </p:nvSpPr>
        <p:spPr>
          <a:xfrm>
            <a:off x="0" y="0"/>
            <a:ext cx="7284203" cy="6882938"/>
          </a:xfrm>
          <a:custGeom>
            <a:avLst/>
            <a:gdLst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7284203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5114441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82938"/>
              <a:gd name="connsiteX1" fmla="*/ 7284203 w 7284203"/>
              <a:gd name="connsiteY1" fmla="*/ 0 h 6882938"/>
              <a:gd name="connsiteX2" fmla="*/ 5610386 w 7284203"/>
              <a:gd name="connsiteY2" fmla="*/ 6882938 h 6882938"/>
              <a:gd name="connsiteX3" fmla="*/ 0 w 7284203"/>
              <a:gd name="connsiteY3" fmla="*/ 6867440 h 6882938"/>
              <a:gd name="connsiteX4" fmla="*/ 0 w 7284203"/>
              <a:gd name="connsiteY4" fmla="*/ 0 h 688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4203" h="6882938">
                <a:moveTo>
                  <a:pt x="0" y="0"/>
                </a:moveTo>
                <a:lnTo>
                  <a:pt x="7284203" y="0"/>
                </a:lnTo>
                <a:lnTo>
                  <a:pt x="5610386" y="6882938"/>
                </a:lnTo>
                <a:lnTo>
                  <a:pt x="0" y="686744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2696218-EA6F-DE53-DF14-6383AEA462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2005" y="891153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B620EBE-30BB-D534-67D3-D8578AA683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2005" y="2491353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22CF03-CCE7-F9C6-26FF-C319D4092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8482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  <a:noFill/>
        </p:spPr>
      </p:pic>
      <p:sp>
        <p:nvSpPr>
          <p:cNvPr id="6" name="Triangle 5">
            <a:extLst>
              <a:ext uri="{FF2B5EF4-FFF2-40B4-BE49-F238E27FC236}">
                <a16:creationId xmlns:a16="http://schemas.microsoft.com/office/drawing/2014/main" id="{47BD40D6-A6F9-8B8C-560F-0C7A97097E8F}"/>
              </a:ext>
            </a:extLst>
          </p:cNvPr>
          <p:cNvSpPr/>
          <p:nvPr/>
        </p:nvSpPr>
        <p:spPr>
          <a:xfrm>
            <a:off x="9954706" y="-9439"/>
            <a:ext cx="2246721" cy="6867440"/>
          </a:xfrm>
          <a:custGeom>
            <a:avLst/>
            <a:gdLst>
              <a:gd name="connsiteX0" fmla="*/ 0 w 2243579"/>
              <a:gd name="connsiteY0" fmla="*/ 0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0 w 2243579"/>
              <a:gd name="connsiteY4" fmla="*/ 0 h 6881568"/>
              <a:gd name="connsiteX0" fmla="*/ 1300899 w 2243579"/>
              <a:gd name="connsiteY0" fmla="*/ 565608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300899 w 2243579"/>
              <a:gd name="connsiteY4" fmla="*/ 565608 h 6881568"/>
              <a:gd name="connsiteX0" fmla="*/ 1602557 w 2243579"/>
              <a:gd name="connsiteY0" fmla="*/ 18854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602557 w 2243579"/>
              <a:gd name="connsiteY4" fmla="*/ 18854 h 6881568"/>
              <a:gd name="connsiteX0" fmla="*/ 1319753 w 1960775"/>
              <a:gd name="connsiteY0" fmla="*/ 18854 h 6881568"/>
              <a:gd name="connsiteX1" fmla="*/ 1960775 w 1960775"/>
              <a:gd name="connsiteY1" fmla="*/ 0 h 6881568"/>
              <a:gd name="connsiteX2" fmla="*/ 1960775 w 1960775"/>
              <a:gd name="connsiteY2" fmla="*/ 6881568 h 6881568"/>
              <a:gd name="connsiteX3" fmla="*/ 0 w 1960775"/>
              <a:gd name="connsiteY3" fmla="*/ 6806154 h 6881568"/>
              <a:gd name="connsiteX4" fmla="*/ 1319753 w 1960775"/>
              <a:gd name="connsiteY4" fmla="*/ 18854 h 6881568"/>
              <a:gd name="connsiteX0" fmla="*/ 1593130 w 2234152"/>
              <a:gd name="connsiteY0" fmla="*/ 18854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93130 w 2234152"/>
              <a:gd name="connsiteY4" fmla="*/ 18854 h 6881569"/>
              <a:gd name="connsiteX0" fmla="*/ 1583717 w 2234152"/>
              <a:gd name="connsiteY0" fmla="*/ 9420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83717 w 2234152"/>
              <a:gd name="connsiteY4" fmla="*/ 9420 h 6881569"/>
              <a:gd name="connsiteX0" fmla="*/ 1583717 w 2243566"/>
              <a:gd name="connsiteY0" fmla="*/ 0 h 6872149"/>
              <a:gd name="connsiteX1" fmla="*/ 2243566 w 2243566"/>
              <a:gd name="connsiteY1" fmla="*/ 12 h 6872149"/>
              <a:gd name="connsiteX2" fmla="*/ 2234152 w 2243566"/>
              <a:gd name="connsiteY2" fmla="*/ 6872148 h 6872149"/>
              <a:gd name="connsiteX3" fmla="*/ 0 w 2243566"/>
              <a:gd name="connsiteY3" fmla="*/ 6872149 h 6872149"/>
              <a:gd name="connsiteX4" fmla="*/ 1583717 w 2243566"/>
              <a:gd name="connsiteY4" fmla="*/ 0 h 687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566" h="6872149">
                <a:moveTo>
                  <a:pt x="1583717" y="0"/>
                </a:moveTo>
                <a:lnTo>
                  <a:pt x="2243566" y="12"/>
                </a:lnTo>
                <a:lnTo>
                  <a:pt x="2234152" y="6872148"/>
                </a:lnTo>
                <a:lnTo>
                  <a:pt x="0" y="6872149"/>
                </a:lnTo>
                <a:lnTo>
                  <a:pt x="1583717" y="0"/>
                </a:lnTo>
                <a:close/>
              </a:path>
            </a:pathLst>
          </a:custGeom>
          <a:solidFill>
            <a:srgbClr val="CFB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070" y="2466280"/>
            <a:ext cx="7981645" cy="719757"/>
          </a:xfrm>
        </p:spPr>
        <p:txBody>
          <a:bodyPr>
            <a:noAutofit/>
          </a:bodyPr>
          <a:lstStyle>
            <a:lvl1pPr>
              <a:defRPr sz="9600" cap="none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4339" y="3434010"/>
            <a:ext cx="7874567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>
                <a:solidFill>
                  <a:schemeClr val="bg2"/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contact info</a:t>
            </a:r>
          </a:p>
        </p:txBody>
      </p:sp>
      <p:pic>
        <p:nvPicPr>
          <p:cNvPr id="8" name="Purdue Logo" descr="Purdue Logo">
            <a:extLst>
              <a:ext uri="{FF2B5EF4-FFF2-40B4-BE49-F238E27FC236}">
                <a16:creationId xmlns:a16="http://schemas.microsoft.com/office/drawing/2014/main" id="{D1A65555-63A8-D3C1-AA71-F25B3071BD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70" y="5739119"/>
            <a:ext cx="2709200" cy="48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9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 - 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  <a:noFill/>
        </p:spPr>
      </p:pic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BA4B2908-555F-78CD-D5EA-D087520FF3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143" y="5756156"/>
            <a:ext cx="2709200" cy="48494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648B145-A545-0D6D-AFF0-0F715C9075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070" y="2466280"/>
            <a:ext cx="7981645" cy="719757"/>
          </a:xfrm>
        </p:spPr>
        <p:txBody>
          <a:bodyPr>
            <a:noAutofit/>
          </a:bodyPr>
          <a:lstStyle>
            <a:lvl1pPr>
              <a:defRPr sz="960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3D40940-377F-6BBC-02CB-083B672BF5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4339" y="3434010"/>
            <a:ext cx="7874567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contact info</a:t>
            </a:r>
          </a:p>
        </p:txBody>
      </p:sp>
    </p:spTree>
    <p:extLst>
      <p:ext uri="{BB962C8B-B14F-4D97-AF65-F5344CB8AC3E}">
        <p14:creationId xmlns:p14="http://schemas.microsoft.com/office/powerpoint/2010/main" val="19372980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38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4176D92-8FAB-782E-E607-5D0C5CC9C2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FDAFB6-8BB6-ADBB-6574-5B0C25E7B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72" y="4671391"/>
            <a:ext cx="11266714" cy="1401419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5FF931D0-D7E7-D9E1-3CCC-83299A0922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972" y="6085510"/>
            <a:ext cx="11266714" cy="449263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000" b="1">
                <a:solidFill>
                  <a:schemeClr val="tx1"/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21423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9524"/>
            <a:ext cx="12192000" cy="6867524"/>
          </a:xfr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79F75A-CC7F-0156-FBEA-7AFDE5FD4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6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543324"/>
            <a:ext cx="11266713" cy="4454706"/>
          </a:xfr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Franklin Gothic Book" panose="020B05030201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D337403E-4A63-3B42-FC84-47BAEDD7A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71BFAC-9DDD-7E29-716C-4E627DE4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804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Copy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543324"/>
            <a:ext cx="11266713" cy="4454706"/>
          </a:xfrm>
        </p:spPr>
        <p:txBody>
          <a:bodyPr numCol="2">
            <a:noAutofit/>
          </a:bodyPr>
          <a:lstStyle>
            <a:lvl1pPr marL="0" indent="0" algn="l" fontAlgn="t">
              <a:buFontTx/>
              <a:buNone/>
              <a:defRPr sz="1800" baseline="0">
                <a:latin typeface="Franklin Gothic Book" panose="020B05030201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D337403E-4A63-3B42-FC84-47BAEDD7A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F501C3-2A4B-0682-86F9-ADE24EC93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5919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28D381-488B-4C1C-32F0-1D389C1FF7E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8086" y="1543324"/>
            <a:ext cx="11266714" cy="445470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urdue Logo" descr="Purdue Logo">
            <a:extLst>
              <a:ext uri="{FF2B5EF4-FFF2-40B4-BE49-F238E27FC236}">
                <a16:creationId xmlns:a16="http://schemas.microsoft.com/office/drawing/2014/main" id="{57E46A32-0E35-7B3E-4B6F-A7D50B076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5EE0A7E-143D-2A83-397F-55801DA06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65EE62C3-A7DA-7701-DE4B-C1A290C4FA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9C5F1A-9BA7-F65D-775E-2A1B983E533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105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Conten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9742D-9D8E-3928-8B2A-C7202DA72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59E3ED-7921-E7F3-A0A2-0467597EF7E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086" y="1543324"/>
            <a:ext cx="5413169" cy="4390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F449F3F-4187-E891-E28D-ABAA4011813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09157" y="1543324"/>
            <a:ext cx="5425643" cy="4390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urdue Logo" descr="Purdue Logo">
            <a:extLst>
              <a:ext uri="{FF2B5EF4-FFF2-40B4-BE49-F238E27FC236}">
                <a16:creationId xmlns:a16="http://schemas.microsoft.com/office/drawing/2014/main" id="{1187A0AE-82DF-15CC-71EB-814F9338E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5FC4CE19-DA95-2729-993D-BB0D45B6B5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B9323E-BACA-0B7A-9E9F-89AD4E33435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66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Conten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9742D-9D8E-3928-8B2A-C7202DA72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59E3ED-7921-E7F3-A0A2-0467597EF7E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087" y="1543324"/>
            <a:ext cx="3507565" cy="4390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urdue Logo" descr="Purdue Logo">
            <a:extLst>
              <a:ext uri="{FF2B5EF4-FFF2-40B4-BE49-F238E27FC236}">
                <a16:creationId xmlns:a16="http://schemas.microsoft.com/office/drawing/2014/main" id="{D9D56DBC-682D-9000-C377-A3E36338D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6D77F14-E88B-D0A5-6F63-E4DA45A7CD6B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342217" y="1543323"/>
            <a:ext cx="3507565" cy="439033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A95E987-1BAB-5DE6-3A52-75935C62985E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243137" y="1543322"/>
            <a:ext cx="3507565" cy="439033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5CA31FF2-2F1A-7D0F-36B0-1773F6A9AB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AB0E4F-0D1F-EA8F-1357-B6B9069694D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724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AF61CC-58D4-72CE-66CA-BFE87D085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86" y="385004"/>
            <a:ext cx="11266714" cy="58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slide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FD4295-B2CD-F1FF-F99B-B267D1740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086" y="1192696"/>
            <a:ext cx="11266714" cy="4837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235C51E-B187-34DE-A75E-C3E52E200A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663" y="6290433"/>
            <a:ext cx="11001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876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</p:sldLayoutIdLst>
  <p:txStyles>
    <p:titleStyle>
      <a:lvl1pPr algn="l" defTabSz="914400" rtl="0" eaLnBrk="1" fontAlgn="t" latinLnBrk="0" hangingPunct="1">
        <a:lnSpc>
          <a:spcPct val="90000"/>
        </a:lnSpc>
        <a:spcBef>
          <a:spcPct val="0"/>
        </a:spcBef>
        <a:buNone/>
        <a:defRPr lang="en-US" sz="4800" b="0" i="1" kern="1200" cap="none" baseline="0" dirty="0">
          <a:solidFill>
            <a:schemeClr val="tx1"/>
          </a:solidFill>
          <a:latin typeface="Franklin Gothic Medium Cond" panose="020B06060304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itchFamily="2" charset="2"/>
        <a:buChar char="§"/>
        <a:defRPr sz="2000" b="0" i="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600" b="0" i="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500" b="0" i="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400" b="0" i="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1">
            <a:extLst>
              <a:ext uri="{FF2B5EF4-FFF2-40B4-BE49-F238E27FC236}">
                <a16:creationId xmlns:a16="http://schemas.microsoft.com/office/drawing/2014/main" id="{6C90E3E4-A5C0-E668-7401-1EBBFC242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316" y="1938119"/>
            <a:ext cx="7763458" cy="1633731"/>
          </a:xfrm>
        </p:spPr>
        <p:txBody>
          <a:bodyPr/>
          <a:lstStyle/>
          <a:p>
            <a:r>
              <a:rPr lang="en-US"/>
              <a:t>Red Traxx Warriors Final Presentation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3A5BFDA7-6752-BC9C-F450-30059848E8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2316" y="3657194"/>
            <a:ext cx="7763458" cy="449263"/>
          </a:xfrm>
        </p:spPr>
        <p:txBody>
          <a:bodyPr/>
          <a:lstStyle/>
          <a:p>
            <a:r>
              <a:rPr lang="en-US"/>
              <a:t>Jackson Emerson, Dawson </a:t>
            </a:r>
            <a:r>
              <a:rPr lang="en-US" err="1"/>
              <a:t>Cadamore</a:t>
            </a:r>
            <a:r>
              <a:rPr lang="en-US"/>
              <a:t>, Alex Bell, Will Bethke, Zach Noel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Parametric Assembly: Shell Morphing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D6CA7D4-386C-88B6-643C-ECC7E3EFEE36}"/>
              </a:ext>
            </a:extLst>
          </p:cNvPr>
          <p:cNvSpPr txBox="1">
            <a:spLocks/>
          </p:cNvSpPr>
          <p:nvPr/>
        </p:nvSpPr>
        <p:spPr>
          <a:xfrm>
            <a:off x="699919" y="5488720"/>
            <a:ext cx="1267408" cy="365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2x Length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427FFD4-B383-A689-81D1-B732793CA961}"/>
              </a:ext>
            </a:extLst>
          </p:cNvPr>
          <p:cNvSpPr txBox="1">
            <a:spLocks/>
          </p:cNvSpPr>
          <p:nvPr/>
        </p:nvSpPr>
        <p:spPr>
          <a:xfrm>
            <a:off x="4833508" y="5488720"/>
            <a:ext cx="1267408" cy="3657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2x Width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04D2AA0-12C1-B63C-B8F9-61D8600521D1}"/>
              </a:ext>
            </a:extLst>
          </p:cNvPr>
          <p:cNvSpPr txBox="1">
            <a:spLocks/>
          </p:cNvSpPr>
          <p:nvPr/>
        </p:nvSpPr>
        <p:spPr>
          <a:xfrm>
            <a:off x="9405507" y="5488720"/>
            <a:ext cx="1267408" cy="3657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2x Height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C5067F-CF18-A010-CF28-0CB7608D6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1753" y="1762255"/>
            <a:ext cx="3609454" cy="29159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2840D1F-AEC1-AC0A-8E06-AED8F46624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59" y="2547219"/>
            <a:ext cx="3490065" cy="21289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12ACD1-C37F-DA38-1745-E69E8CD131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324" y="2423003"/>
            <a:ext cx="4114148" cy="187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34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Parametric Assembly: Car Chassis Morphing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F78AD5A-3530-A60D-0E2F-83B24C42BE62}"/>
              </a:ext>
            </a:extLst>
          </p:cNvPr>
          <p:cNvSpPr txBox="1">
            <a:spLocks/>
          </p:cNvSpPr>
          <p:nvPr/>
        </p:nvSpPr>
        <p:spPr>
          <a:xfrm>
            <a:off x="699919" y="5488720"/>
            <a:ext cx="1267408" cy="365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2x Length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814CABA-51FC-A09B-6139-89061FD3A3AD}"/>
              </a:ext>
            </a:extLst>
          </p:cNvPr>
          <p:cNvSpPr txBox="1">
            <a:spLocks/>
          </p:cNvSpPr>
          <p:nvPr/>
        </p:nvSpPr>
        <p:spPr>
          <a:xfrm>
            <a:off x="4833508" y="5488720"/>
            <a:ext cx="1267408" cy="3657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2x Width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7D6C9C-3AD7-439F-30EB-AF8536F322CF}"/>
              </a:ext>
            </a:extLst>
          </p:cNvPr>
          <p:cNvSpPr txBox="1">
            <a:spLocks/>
          </p:cNvSpPr>
          <p:nvPr/>
        </p:nvSpPr>
        <p:spPr>
          <a:xfrm>
            <a:off x="9405507" y="5488720"/>
            <a:ext cx="1267408" cy="3657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2x Height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D6755F9-5638-0210-11B0-466907A33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7553" y="2254685"/>
            <a:ext cx="3464783" cy="27661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9A91355-89F2-8013-02F2-1883D75C5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09" y="2648080"/>
            <a:ext cx="3579443" cy="23760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BA69C95-8989-CB53-63B6-C04D01A9EA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7487" y="2447403"/>
            <a:ext cx="4188260" cy="275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33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83564-81DA-F964-E0B4-394A84C8E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D99FF-50A5-1682-5922-B67CB57AB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Parametric Assembly: Car Morphing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E17F29B-66F8-088E-C899-FBC84ED5C6A0}"/>
              </a:ext>
            </a:extLst>
          </p:cNvPr>
          <p:cNvSpPr txBox="1">
            <a:spLocks/>
          </p:cNvSpPr>
          <p:nvPr/>
        </p:nvSpPr>
        <p:spPr>
          <a:xfrm>
            <a:off x="699919" y="5488720"/>
            <a:ext cx="1267408" cy="365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2x Length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282D85C-8AD9-7C71-72D9-92572271973A}"/>
              </a:ext>
            </a:extLst>
          </p:cNvPr>
          <p:cNvSpPr txBox="1">
            <a:spLocks/>
          </p:cNvSpPr>
          <p:nvPr/>
        </p:nvSpPr>
        <p:spPr>
          <a:xfrm>
            <a:off x="4833508" y="5488720"/>
            <a:ext cx="1267408" cy="3657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2x Width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CE3B340-0102-9E40-21F3-6F1274EA390B}"/>
              </a:ext>
            </a:extLst>
          </p:cNvPr>
          <p:cNvSpPr txBox="1">
            <a:spLocks/>
          </p:cNvSpPr>
          <p:nvPr/>
        </p:nvSpPr>
        <p:spPr>
          <a:xfrm>
            <a:off x="9405507" y="5488720"/>
            <a:ext cx="1267408" cy="3657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2x Height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B52731-9BC6-440A-3F65-4A2F2B77E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8910" y="1714305"/>
            <a:ext cx="3794343" cy="34711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2F6276-FB69-0554-BFAA-F766AA417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86" y="2696945"/>
            <a:ext cx="3316267" cy="22365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AF381C-03A6-9DA6-B806-9C4F2429A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5590" y="2451970"/>
            <a:ext cx="3647423" cy="248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378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Subassembly: Front Wheel Drive and suspension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F9796D-E9AB-DDE6-4C62-9B96CA54B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07" y="1272435"/>
            <a:ext cx="5226093" cy="43131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F5F167-9CFF-432E-5CE2-2D831AC4B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5899" y="1600136"/>
            <a:ext cx="5196194" cy="37875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67EAC5-D03E-D34A-4769-0BCBD5836F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9438" y="4905507"/>
            <a:ext cx="1564567" cy="168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209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B646C-AABA-EB8B-C419-A34B55053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Subassembly: Chassis</a:t>
            </a:r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E34D382-3EAC-7116-46B8-FD4D4650FDF0}"/>
              </a:ext>
            </a:extLst>
          </p:cNvPr>
          <p:cNvPicPr>
            <a:picLocks noGrp="1" noChangeAspect="1"/>
          </p:cNvPicPr>
          <p:nvPr>
            <p:ph idx="12"/>
          </p:nvPr>
        </p:nvPicPr>
        <p:blipFill>
          <a:blip r:embed="rId2"/>
          <a:stretch>
            <a:fillRect/>
          </a:stretch>
        </p:blipFill>
        <p:spPr>
          <a:xfrm>
            <a:off x="468313" y="2025070"/>
            <a:ext cx="5413375" cy="3426985"/>
          </a:xfr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D91B095-55D2-7140-1EB7-54C21DEF3F5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6308725" y="1867279"/>
            <a:ext cx="5426075" cy="3742567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1F0554-76FD-C036-BDA4-EFBFF5F32A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072B36-51E4-54B1-B111-1046C6D3F7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5355" y="4802245"/>
            <a:ext cx="2356482" cy="198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239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B646C-AABA-EB8B-C419-A34B55053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Subassembly: Rear wheel drive and suspension</a:t>
            </a:r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FAD6640-3CF2-39C2-FFF0-4327B3BA4CF0}"/>
              </a:ext>
            </a:extLst>
          </p:cNvPr>
          <p:cNvPicPr>
            <a:picLocks noGrp="1" noChangeAspect="1"/>
          </p:cNvPicPr>
          <p:nvPr>
            <p:ph idx="12"/>
          </p:nvPr>
        </p:nvPicPr>
        <p:blipFill>
          <a:blip r:embed="rId2"/>
          <a:stretch>
            <a:fillRect/>
          </a:stretch>
        </p:blipFill>
        <p:spPr>
          <a:xfrm>
            <a:off x="165705" y="1320051"/>
            <a:ext cx="6137804" cy="4440113"/>
          </a:xfr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F8C3ED5-19D9-C3BE-D85E-874F5952AB83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6303509" y="1712123"/>
            <a:ext cx="4976179" cy="3655968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1F0554-76FD-C036-BDA4-EFBFF5F32A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770387-2D84-49B5-1895-4BF7C32CCE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3424" y="4902071"/>
            <a:ext cx="1948576" cy="1955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51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14C6E-A0A4-BACF-046C-DA9CE4E02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Individual Shell- Zach</a:t>
            </a:r>
            <a:endParaRPr lang="en-US"/>
          </a:p>
        </p:txBody>
      </p:sp>
      <p:pic>
        <p:nvPicPr>
          <p:cNvPr id="6" name="Picture 5" descr="A blue car on a grid&#10;&#10;AI-generated content may be incorrect.">
            <a:extLst>
              <a:ext uri="{FF2B5EF4-FFF2-40B4-BE49-F238E27FC236}">
                <a16:creationId xmlns:a16="http://schemas.microsoft.com/office/drawing/2014/main" id="{4940981C-FBFC-07B7-D779-41B0942F2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382" y="1959477"/>
            <a:ext cx="4276261" cy="2932849"/>
          </a:xfrm>
          <a:prstGeom prst="rect">
            <a:avLst/>
          </a:prstGeom>
        </p:spPr>
      </p:pic>
      <p:pic>
        <p:nvPicPr>
          <p:cNvPr id="7" name="Picture 6" descr="A blue leather chair with a white background&#10;&#10;AI-generated content may be incorrect.">
            <a:extLst>
              <a:ext uri="{FF2B5EF4-FFF2-40B4-BE49-F238E27FC236}">
                <a16:creationId xmlns:a16="http://schemas.microsoft.com/office/drawing/2014/main" id="{D3630E0E-4C93-EAFC-93D0-D39EF22287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9343" y="1565043"/>
            <a:ext cx="2503217" cy="1609183"/>
          </a:xfrm>
          <a:prstGeom prst="rect">
            <a:avLst/>
          </a:prstGeom>
        </p:spPr>
      </p:pic>
      <p:pic>
        <p:nvPicPr>
          <p:cNvPr id="8" name="Picture 7" descr="A cartoon of a car&#10;&#10;AI-generated content may be incorrect.">
            <a:extLst>
              <a:ext uri="{FF2B5EF4-FFF2-40B4-BE49-F238E27FC236}">
                <a16:creationId xmlns:a16="http://schemas.microsoft.com/office/drawing/2014/main" id="{B2EBED92-DA44-4839-57A7-F770FD7E68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9793" y="3719396"/>
            <a:ext cx="3895571" cy="1479628"/>
          </a:xfrm>
          <a:prstGeom prst="rect">
            <a:avLst/>
          </a:prstGeom>
        </p:spPr>
      </p:pic>
      <p:pic>
        <p:nvPicPr>
          <p:cNvPr id="9" name="Picture 8" descr="A blue object with a grid in the background&#10;&#10;AI-generated content may be incorrect.">
            <a:extLst>
              <a:ext uri="{FF2B5EF4-FFF2-40B4-BE49-F238E27FC236}">
                <a16:creationId xmlns:a16="http://schemas.microsoft.com/office/drawing/2014/main" id="{468DB1D3-9A28-B1AF-0053-B51D1F1678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4293" y="1952237"/>
            <a:ext cx="1808122" cy="294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799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ed car on a tile floor&#10;&#10;AI-generated content may be incorrect.">
            <a:extLst>
              <a:ext uri="{FF2B5EF4-FFF2-40B4-BE49-F238E27FC236}">
                <a16:creationId xmlns:a16="http://schemas.microsoft.com/office/drawing/2014/main" id="{64A59D50-C9B8-45AA-2142-F571305E5C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778" b="10167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CAEE09-EE60-D527-F75A-77FEA366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411" y="269"/>
            <a:ext cx="11266714" cy="1401419"/>
          </a:xfrm>
        </p:spPr>
        <p:txBody>
          <a:bodyPr anchor="ctr">
            <a:normAutofit/>
          </a:bodyPr>
          <a:lstStyle/>
          <a:p>
            <a:r>
              <a:rPr lang="en-US"/>
              <a:t>Visualization- Zach</a:t>
            </a:r>
          </a:p>
        </p:txBody>
      </p:sp>
    </p:spTree>
    <p:extLst>
      <p:ext uri="{BB962C8B-B14F-4D97-AF65-F5344CB8AC3E}">
        <p14:creationId xmlns:p14="http://schemas.microsoft.com/office/powerpoint/2010/main" val="1911311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red toy car with blueprints&#10;&#10;AI-generated content may be incorrect.">
            <a:extLst>
              <a:ext uri="{FF2B5EF4-FFF2-40B4-BE49-F238E27FC236}">
                <a16:creationId xmlns:a16="http://schemas.microsoft.com/office/drawing/2014/main" id="{6D16B9AE-8592-5038-0959-43893F7F056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3048" b="3048"/>
          <a:stretch/>
        </p:blipFill>
        <p:spPr>
          <a:xfrm>
            <a:off x="706123" y="1860113"/>
            <a:ext cx="4858641" cy="2914205"/>
          </a:xfrm>
        </p:spPr>
      </p:pic>
      <p:pic>
        <p:nvPicPr>
          <p:cNvPr id="6" name="Picture 5" descr="A red object with a white background&#10;&#10;AI-generated content may be incorrect.">
            <a:extLst>
              <a:ext uri="{FF2B5EF4-FFF2-40B4-BE49-F238E27FC236}">
                <a16:creationId xmlns:a16="http://schemas.microsoft.com/office/drawing/2014/main" id="{60A44C39-2EA2-5E27-E985-1656A0F2E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396" y="904372"/>
            <a:ext cx="3057882" cy="2704032"/>
          </a:xfrm>
          <a:prstGeom prst="rect">
            <a:avLst/>
          </a:prstGeom>
        </p:spPr>
      </p:pic>
      <p:pic>
        <p:nvPicPr>
          <p:cNvPr id="7" name="Picture 6" descr="A red object with white text&#10;&#10;AI-generated content may be incorrect.">
            <a:extLst>
              <a:ext uri="{FF2B5EF4-FFF2-40B4-BE49-F238E27FC236}">
                <a16:creationId xmlns:a16="http://schemas.microsoft.com/office/drawing/2014/main" id="{C0A77110-A71D-231A-FA74-5C7EC219A3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3391" y="3654685"/>
            <a:ext cx="4375892" cy="223926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18B51E7-1FCF-BA60-3161-01CE4BD59044}"/>
              </a:ext>
            </a:extLst>
          </p:cNvPr>
          <p:cNvSpPr txBox="1">
            <a:spLocks/>
          </p:cNvSpPr>
          <p:nvPr/>
        </p:nvSpPr>
        <p:spPr>
          <a:xfrm>
            <a:off x="-2586160" y="609856"/>
            <a:ext cx="11266714" cy="58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fontAlgn="t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i="1" kern="1200" cap="none" baseline="0">
                <a:solidFill>
                  <a:schemeClr val="tx1"/>
                </a:solidFill>
                <a:latin typeface="Franklin Gothic Medium Cond" panose="020B0606030402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Franklin Gothic Medium Cond"/>
              </a:rPr>
              <a:t>Individual Shell- Dawson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3862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7E09140-28B8-5346-3E50-47CC34715473}"/>
              </a:ext>
            </a:extLst>
          </p:cNvPr>
          <p:cNvSpPr txBox="1">
            <a:spLocks/>
          </p:cNvSpPr>
          <p:nvPr/>
        </p:nvSpPr>
        <p:spPr>
          <a:xfrm>
            <a:off x="468086" y="385004"/>
            <a:ext cx="11266714" cy="58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fontAlgn="t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i="1" kern="1200" cap="none" baseline="0">
                <a:solidFill>
                  <a:schemeClr val="tx1"/>
                </a:solidFill>
                <a:latin typeface="Franklin Gothic Medium Cond" panose="020B0606030402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Franklin Gothic Medium Cond"/>
              </a:rPr>
              <a:t>Visualization - Dawson</a:t>
            </a:r>
            <a:endParaRPr lang="en-US"/>
          </a:p>
        </p:txBody>
      </p:sp>
      <p:pic>
        <p:nvPicPr>
          <p:cNvPr id="5" name="Picture 4" descr="A red car model on a grey surface&#10;&#10;AI-generated content may be incorrect.">
            <a:extLst>
              <a:ext uri="{FF2B5EF4-FFF2-40B4-BE49-F238E27FC236}">
                <a16:creationId xmlns:a16="http://schemas.microsoft.com/office/drawing/2014/main" id="{F8AE0E93-286B-7103-523B-48DA27693A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822" y="974036"/>
            <a:ext cx="8992356" cy="528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53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4E157-D719-94F5-B516-BA13446FB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86" y="385004"/>
            <a:ext cx="11266714" cy="589032"/>
          </a:xfrm>
        </p:spPr>
        <p:txBody>
          <a:bodyPr anchor="ctr">
            <a:noAutofit/>
          </a:bodyPr>
          <a:lstStyle/>
          <a:p>
            <a:r>
              <a:rPr lang="en-US" sz="4300"/>
              <a:t>Team Organization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6159456-84C4-1CBC-23E4-C4C2CF71D874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086" y="1543324"/>
            <a:ext cx="4354119" cy="4390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Used a shared OneDrive folder to save and organize all the parts, assemblies, images, and project documents </a:t>
            </a:r>
          </a:p>
          <a:p>
            <a:r>
              <a:rPr lang="en-US"/>
              <a:t>Communicated through group text message</a:t>
            </a:r>
          </a:p>
          <a:p>
            <a:r>
              <a:rPr lang="en-US"/>
              <a:t>Collaborated outside of class to work on subassemblies</a:t>
            </a:r>
          </a:p>
          <a:p>
            <a:pPr marL="0" indent="0">
              <a:buNone/>
            </a:pPr>
            <a:endParaRPr lang="en-US"/>
          </a:p>
        </p:txBody>
      </p:sp>
      <p:pic>
        <p:nvPicPr>
          <p:cNvPr id="6" name="Content Placeholder 5" descr="A screenshot of a project&#10;&#10;AI-generated content may be incorrect.">
            <a:extLst>
              <a:ext uri="{FF2B5EF4-FFF2-40B4-BE49-F238E27FC236}">
                <a16:creationId xmlns:a16="http://schemas.microsoft.com/office/drawing/2014/main" id="{2561FF7D-2084-D043-7CD8-62240AEACA4E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5064196" y="923328"/>
            <a:ext cx="6670604" cy="5009944"/>
          </a:xfrm>
          <a:noFill/>
        </p:spPr>
      </p:pic>
    </p:spTree>
    <p:extLst>
      <p:ext uri="{BB962C8B-B14F-4D97-AF65-F5344CB8AC3E}">
        <p14:creationId xmlns:p14="http://schemas.microsoft.com/office/powerpoint/2010/main" val="2481447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14C6E-A0A4-BACF-046C-DA9CE4E02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Individual Shell- Will</a:t>
            </a:r>
            <a:endParaRPr lang="en-US"/>
          </a:p>
        </p:txBody>
      </p:sp>
      <p:pic>
        <p:nvPicPr>
          <p:cNvPr id="5" name="Picture 4" descr="A model of a car&#10;&#10;AI-generated content may be incorrect.">
            <a:extLst>
              <a:ext uri="{FF2B5EF4-FFF2-40B4-BE49-F238E27FC236}">
                <a16:creationId xmlns:a16="http://schemas.microsoft.com/office/drawing/2014/main" id="{17854ABA-3F2C-C2B8-D6A0-33717C9C9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833" y="1816038"/>
            <a:ext cx="5350831" cy="32198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1C9C9D-EB97-32A6-1719-8296965F8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6523" y="4531754"/>
            <a:ext cx="4017147" cy="1626686"/>
          </a:xfrm>
          <a:prstGeom prst="rect">
            <a:avLst/>
          </a:prstGeom>
        </p:spPr>
      </p:pic>
      <p:pic>
        <p:nvPicPr>
          <p:cNvPr id="11" name="Picture 10" descr="A blue car on a grid&#10;&#10;AI-generated content may be incorrect.">
            <a:extLst>
              <a:ext uri="{FF2B5EF4-FFF2-40B4-BE49-F238E27FC236}">
                <a16:creationId xmlns:a16="http://schemas.microsoft.com/office/drawing/2014/main" id="{58143BF5-7C24-19E8-E11C-7CE61B0409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4445" y="2505999"/>
            <a:ext cx="3155735" cy="1846001"/>
          </a:xfrm>
          <a:prstGeom prst="rect">
            <a:avLst/>
          </a:prstGeom>
        </p:spPr>
      </p:pic>
      <p:pic>
        <p:nvPicPr>
          <p:cNvPr id="12" name="Picture 11" descr="A grey object with black lines&#10;&#10;AI-generated content may be incorrect.">
            <a:extLst>
              <a:ext uri="{FF2B5EF4-FFF2-40B4-BE49-F238E27FC236}">
                <a16:creationId xmlns:a16="http://schemas.microsoft.com/office/drawing/2014/main" id="{710A3E7B-095C-ACFD-8CD8-C4997ED19C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8559" y="682611"/>
            <a:ext cx="2429893" cy="163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1193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C8799-7A6E-3A82-F039-1D5419EBF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5BCD-F046-3A9E-A1DF-406F1FF4B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Visualization - Will</a:t>
            </a:r>
            <a:endParaRPr lang="en-US"/>
          </a:p>
        </p:txBody>
      </p:sp>
      <p:pic>
        <p:nvPicPr>
          <p:cNvPr id="3" name="Picture 2" descr="A white and red toy car&#10;&#10;AI-generated content may be incorrect.">
            <a:extLst>
              <a:ext uri="{FF2B5EF4-FFF2-40B4-BE49-F238E27FC236}">
                <a16:creationId xmlns:a16="http://schemas.microsoft.com/office/drawing/2014/main" id="{9B259C01-2FCE-978E-7AFB-498046FCF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555" y="983942"/>
            <a:ext cx="8548892" cy="489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6572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4D03B-8A38-5346-5706-BCE84EE93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86" y="385004"/>
            <a:ext cx="11266714" cy="589032"/>
          </a:xfrm>
        </p:spPr>
        <p:txBody>
          <a:bodyPr anchor="ctr">
            <a:normAutofit/>
          </a:bodyPr>
          <a:lstStyle/>
          <a:p>
            <a:r>
              <a:rPr lang="en-US" sz="3400"/>
              <a:t>Individual Shell- Alex</a:t>
            </a:r>
          </a:p>
        </p:txBody>
      </p:sp>
      <p:pic>
        <p:nvPicPr>
          <p:cNvPr id="4" name="Picture 3" descr="A blue car on a white surface&#10;&#10;AI-generated content may be incorrect.">
            <a:extLst>
              <a:ext uri="{FF2B5EF4-FFF2-40B4-BE49-F238E27FC236}">
                <a16:creationId xmlns:a16="http://schemas.microsoft.com/office/drawing/2014/main" id="{41C43492-9E5C-B44E-5001-7E46548DAF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241" r="2377" b="3"/>
          <a:stretch/>
        </p:blipFill>
        <p:spPr>
          <a:xfrm>
            <a:off x="226877" y="2047669"/>
            <a:ext cx="4788220" cy="3880511"/>
          </a:xfrm>
          <a:prstGeom prst="rect">
            <a:avLst/>
          </a:prstGeom>
          <a:noFill/>
        </p:spPr>
      </p:pic>
      <p:pic>
        <p:nvPicPr>
          <p:cNvPr id="3" name="Picture 2" descr="A blue car with a hole in the front&#10;&#10;AI-generated content may be incorrect.">
            <a:extLst>
              <a:ext uri="{FF2B5EF4-FFF2-40B4-BE49-F238E27FC236}">
                <a16:creationId xmlns:a16="http://schemas.microsoft.com/office/drawing/2014/main" id="{1BC194ED-FA59-5D9A-703E-29F5AA0D30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914" r="4717" b="125"/>
          <a:stretch/>
        </p:blipFill>
        <p:spPr>
          <a:xfrm>
            <a:off x="5020884" y="1543324"/>
            <a:ext cx="7172059" cy="4384903"/>
          </a:xfrm>
          <a:prstGeom prst="rect">
            <a:avLst/>
          </a:prstGeom>
          <a:noFill/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799E59C-169B-3F63-848D-FC66D42B42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54291"/>
            <a:ext cx="11277600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57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FEA- Chassis</a:t>
            </a:r>
          </a:p>
        </p:txBody>
      </p:sp>
      <p:pic>
        <p:nvPicPr>
          <p:cNvPr id="6" name="Content Placeholder 5" descr="Chasis_FEA_Mesh.png">
            <a:extLst>
              <a:ext uri="{FF2B5EF4-FFF2-40B4-BE49-F238E27FC236}">
                <a16:creationId xmlns:a16="http://schemas.microsoft.com/office/drawing/2014/main" id="{B28B1E87-2EE1-C09C-A144-E5AEE0991431}"/>
              </a:ext>
            </a:extLst>
          </p:cNvPr>
          <p:cNvPicPr>
            <a:picLocks noGrp="1" noChangeAspect="1"/>
          </p:cNvPicPr>
          <p:nvPr>
            <p:ph idx="12"/>
          </p:nvPr>
        </p:nvPicPr>
        <p:blipFill>
          <a:blip r:embed="rId2"/>
          <a:stretch>
            <a:fillRect/>
          </a:stretch>
        </p:blipFill>
        <p:spPr>
          <a:xfrm>
            <a:off x="3374305" y="1750811"/>
            <a:ext cx="8361111" cy="3354123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48C0C9-B462-49F0-FB8D-7053EEA3AB9D}"/>
              </a:ext>
            </a:extLst>
          </p:cNvPr>
          <p:cNvSpPr txBox="1"/>
          <p:nvPr/>
        </p:nvSpPr>
        <p:spPr>
          <a:xfrm>
            <a:off x="549240" y="2551098"/>
            <a:ext cx="2265947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/>
              <a:t>Fixture constraints placed on two ends of chassis</a:t>
            </a:r>
          </a:p>
          <a:p>
            <a:pPr marL="285750" indent="-285750">
              <a:buFont typeface="Arial"/>
              <a:buChar char="•"/>
            </a:pPr>
            <a:r>
              <a:rPr lang="en-US"/>
              <a:t>Force of 3 lbs. applied to chassis top surface</a:t>
            </a:r>
          </a:p>
        </p:txBody>
      </p:sp>
    </p:spTree>
    <p:extLst>
      <p:ext uri="{BB962C8B-B14F-4D97-AF65-F5344CB8AC3E}">
        <p14:creationId xmlns:p14="http://schemas.microsoft.com/office/powerpoint/2010/main" val="42848642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76819-31AB-6062-B905-1F357476A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FEA- Chassis</a:t>
            </a:r>
            <a:endParaRPr lang="en-US"/>
          </a:p>
        </p:txBody>
      </p:sp>
      <p:pic>
        <p:nvPicPr>
          <p:cNvPr id="6" name="Content Placeholder 5" descr="Chasis_FEA_Displacement.png">
            <a:extLst>
              <a:ext uri="{FF2B5EF4-FFF2-40B4-BE49-F238E27FC236}">
                <a16:creationId xmlns:a16="http://schemas.microsoft.com/office/drawing/2014/main" id="{4CAF05B3-1D93-DE26-2C17-1931C036E93E}"/>
              </a:ext>
            </a:extLst>
          </p:cNvPr>
          <p:cNvPicPr>
            <a:picLocks noGrp="1" noChangeAspect="1"/>
          </p:cNvPicPr>
          <p:nvPr>
            <p:ph idx="12"/>
          </p:nvPr>
        </p:nvPicPr>
        <p:blipFill>
          <a:blip r:embed="rId2"/>
          <a:stretch>
            <a:fillRect/>
          </a:stretch>
        </p:blipFill>
        <p:spPr>
          <a:xfrm>
            <a:off x="1134739" y="1448604"/>
            <a:ext cx="4072574" cy="3542294"/>
          </a:xfrm>
        </p:spPr>
      </p:pic>
      <p:pic>
        <p:nvPicPr>
          <p:cNvPr id="7" name="Content Placeholder 6" descr="Chasis_FEA_Stress.png">
            <a:extLst>
              <a:ext uri="{FF2B5EF4-FFF2-40B4-BE49-F238E27FC236}">
                <a16:creationId xmlns:a16="http://schemas.microsoft.com/office/drawing/2014/main" id="{B25F6974-6FD4-835F-03C4-AF2FF3079D2C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6510007" y="1646655"/>
            <a:ext cx="4463610" cy="3564187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7A7C94-85F5-C884-3DFB-B30140B2DE2F}"/>
              </a:ext>
            </a:extLst>
          </p:cNvPr>
          <p:cNvSpPr txBox="1"/>
          <p:nvPr/>
        </p:nvSpPr>
        <p:spPr>
          <a:xfrm>
            <a:off x="1217653" y="1177426"/>
            <a:ext cx="390897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/>
              <a:t>Displacement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143CB3-BD52-56D1-DF0B-ACDEB337970D}"/>
              </a:ext>
            </a:extLst>
          </p:cNvPr>
          <p:cNvSpPr txBox="1"/>
          <p:nvPr/>
        </p:nvSpPr>
        <p:spPr>
          <a:xfrm>
            <a:off x="6788375" y="1179065"/>
            <a:ext cx="390897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/>
              <a:t>Stress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A6F6E2-C399-FBBE-C280-9F02056D4A9A}"/>
              </a:ext>
            </a:extLst>
          </p:cNvPr>
          <p:cNvSpPr txBox="1"/>
          <p:nvPr/>
        </p:nvSpPr>
        <p:spPr>
          <a:xfrm>
            <a:off x="958231" y="5306540"/>
            <a:ext cx="1001583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/>
              <a:t>Chassis experiences the most displacement at the center and the most stress on the edges that are not fixed to the front/rear axle subassembly </a:t>
            </a:r>
          </a:p>
        </p:txBody>
      </p:sp>
    </p:spTree>
    <p:extLst>
      <p:ext uri="{BB962C8B-B14F-4D97-AF65-F5344CB8AC3E}">
        <p14:creationId xmlns:p14="http://schemas.microsoft.com/office/powerpoint/2010/main" val="24262844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FEA – Front Bumper</a:t>
            </a:r>
          </a:p>
        </p:txBody>
      </p:sp>
      <p:pic>
        <p:nvPicPr>
          <p:cNvPr id="7" name="Content Placeholder 6" descr="A drawing of a sled&#10;&#10;AI-generated content may be incorrect.">
            <a:extLst>
              <a:ext uri="{FF2B5EF4-FFF2-40B4-BE49-F238E27FC236}">
                <a16:creationId xmlns:a16="http://schemas.microsoft.com/office/drawing/2014/main" id="{EBA88706-C3B2-D67F-7EEB-9D000C871AA3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1152418" y="3428447"/>
            <a:ext cx="4050200" cy="2858802"/>
          </a:xfr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74E8AC2-83E3-FBB6-F88C-30A47E4763F2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r>
              <a:rPr lang="en-US"/>
              <a:t>Fixture constraints placed on mounting points of front bumper.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r>
              <a:rPr lang="en-US"/>
              <a:t>Force of 10 lbs. applied to front bumper impact point.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r>
              <a:rPr lang="en-US">
                <a:highlight>
                  <a:srgbClr val="FFFF00"/>
                </a:highlight>
              </a:rPr>
              <a:t>Acceptable factor of safety</a:t>
            </a:r>
          </a:p>
          <a:p>
            <a:pPr marL="0" indent="0">
              <a:buNone/>
            </a:pPr>
            <a:endParaRPr lang="en-US"/>
          </a:p>
        </p:txBody>
      </p:sp>
      <p:pic>
        <p:nvPicPr>
          <p:cNvPr id="4" name="Content Placeholder 5" descr="A blue object with a rainbow colored frame&#10;&#10;AI-generated content may be incorrect.">
            <a:extLst>
              <a:ext uri="{FF2B5EF4-FFF2-40B4-BE49-F238E27FC236}">
                <a16:creationId xmlns:a16="http://schemas.microsoft.com/office/drawing/2014/main" id="{950573C7-8381-33A9-96F5-F994ADCFB8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310" y="-17327"/>
            <a:ext cx="5111657" cy="3754925"/>
          </a:xfrm>
          <a:prstGeom prst="rect">
            <a:avLst/>
          </a:prstGeom>
        </p:spPr>
      </p:pic>
      <p:pic>
        <p:nvPicPr>
          <p:cNvPr id="6" name="Picture 5" descr="A blue object with holes&#10;&#10;AI-generated content may be incorrect.">
            <a:extLst>
              <a:ext uri="{FF2B5EF4-FFF2-40B4-BE49-F238E27FC236}">
                <a16:creationId xmlns:a16="http://schemas.microsoft.com/office/drawing/2014/main" id="{EE64732B-55A7-4C37-AE47-F2C7E178DC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-49" r="3915" b="133"/>
          <a:stretch/>
        </p:blipFill>
        <p:spPr>
          <a:xfrm>
            <a:off x="6100934" y="3566978"/>
            <a:ext cx="5121846" cy="328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703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Topology- Chassis</a:t>
            </a:r>
          </a:p>
        </p:txBody>
      </p:sp>
      <p:pic>
        <p:nvPicPr>
          <p:cNvPr id="6" name="Content Placeholder 5" descr="A black mesh object with a hole in the middle&#10;&#10;AI-generated content may be incorrect.">
            <a:extLst>
              <a:ext uri="{FF2B5EF4-FFF2-40B4-BE49-F238E27FC236}">
                <a16:creationId xmlns:a16="http://schemas.microsoft.com/office/drawing/2014/main" id="{DA671C18-76FA-A610-B8B1-94506A394807}"/>
              </a:ext>
            </a:extLst>
          </p:cNvPr>
          <p:cNvPicPr>
            <a:picLocks noGrp="1" noChangeAspect="1"/>
          </p:cNvPicPr>
          <p:nvPr>
            <p:ph idx="12"/>
          </p:nvPr>
        </p:nvPicPr>
        <p:blipFill>
          <a:blip r:embed="rId2"/>
          <a:stretch>
            <a:fillRect/>
          </a:stretch>
        </p:blipFill>
        <p:spPr>
          <a:xfrm>
            <a:off x="468086" y="2121376"/>
            <a:ext cx="5413169" cy="2726233"/>
          </a:xfrm>
        </p:spPr>
      </p:pic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B1AF4478-3E2B-DB28-A50D-6886DAF6B600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6179059" y="2123294"/>
            <a:ext cx="5425643" cy="273478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2354D7-005C-5E88-D3E5-F3432E9A6D3E}"/>
              </a:ext>
            </a:extLst>
          </p:cNvPr>
          <p:cNvSpPr txBox="1"/>
          <p:nvPr/>
        </p:nvSpPr>
        <p:spPr>
          <a:xfrm>
            <a:off x="604107" y="1139567"/>
            <a:ext cx="1034535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Loads Distributed evenly on chassis top surface</a:t>
            </a:r>
          </a:p>
          <a:p>
            <a:pPr marL="285750" indent="-285750">
              <a:buFont typeface="Calibri"/>
              <a:buChar char="-"/>
            </a:pPr>
            <a:r>
              <a:rPr lang="en-US"/>
              <a:t>Model optimized for maximum strength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1A11A5-5CFC-B360-3429-57E886A06989}"/>
              </a:ext>
            </a:extLst>
          </p:cNvPr>
          <p:cNvSpPr txBox="1"/>
          <p:nvPr/>
        </p:nvSpPr>
        <p:spPr>
          <a:xfrm>
            <a:off x="652162" y="5011350"/>
            <a:ext cx="488091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SolidWorks Mesh Body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9F1EA4-D5DA-7F34-65C5-FC7A05A49B1A}"/>
              </a:ext>
            </a:extLst>
          </p:cNvPr>
          <p:cNvSpPr txBox="1"/>
          <p:nvPr/>
        </p:nvSpPr>
        <p:spPr>
          <a:xfrm>
            <a:off x="6407429" y="5011349"/>
            <a:ext cx="488091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NX Part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203FBA-6292-BD04-157F-9A25537B5887}"/>
              </a:ext>
            </a:extLst>
          </p:cNvPr>
          <p:cNvSpPr txBox="1"/>
          <p:nvPr/>
        </p:nvSpPr>
        <p:spPr>
          <a:xfrm>
            <a:off x="1073262" y="5546308"/>
            <a:ext cx="227059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SOLIDWORKS Part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A3FA3DA-2643-49C6-550B-356E2B65050B}"/>
              </a:ext>
            </a:extLst>
          </p:cNvPr>
          <p:cNvSpPr/>
          <p:nvPr/>
        </p:nvSpPr>
        <p:spPr>
          <a:xfrm>
            <a:off x="3254198" y="5492817"/>
            <a:ext cx="978408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2C3B54-B22A-5B8C-B14E-AE4854DED3F4}"/>
              </a:ext>
            </a:extLst>
          </p:cNvPr>
          <p:cNvSpPr txBox="1"/>
          <p:nvPr/>
        </p:nvSpPr>
        <p:spPr>
          <a:xfrm>
            <a:off x="4359188" y="5581134"/>
            <a:ext cx="218302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Parasolid (.</a:t>
            </a:r>
            <a:r>
              <a:rPr lang="en-US" err="1"/>
              <a:t>x_t</a:t>
            </a:r>
            <a:r>
              <a:rPr lang="en-US"/>
              <a:t>)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F346370-CB36-E85A-2E32-F7172ADD875F}"/>
              </a:ext>
            </a:extLst>
          </p:cNvPr>
          <p:cNvSpPr/>
          <p:nvPr/>
        </p:nvSpPr>
        <p:spPr>
          <a:xfrm>
            <a:off x="6097758" y="5523792"/>
            <a:ext cx="978408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F2D75D-5FD9-3EF6-582E-43231C15706B}"/>
              </a:ext>
            </a:extLst>
          </p:cNvPr>
          <p:cNvSpPr txBox="1"/>
          <p:nvPr/>
        </p:nvSpPr>
        <p:spPr>
          <a:xfrm>
            <a:off x="7212628" y="5585990"/>
            <a:ext cx="304113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Siemens Part File (.</a:t>
            </a:r>
            <a:r>
              <a:rPr lang="en-US" err="1"/>
              <a:t>prt</a:t>
            </a:r>
            <a:r>
              <a:rPr lang="en-US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854343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4CDD7-0428-7F83-0696-3A6C63B32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Topology- Chassis</a:t>
            </a:r>
            <a:endParaRPr lang="en-US"/>
          </a:p>
        </p:txBody>
      </p:sp>
      <p:pic>
        <p:nvPicPr>
          <p:cNvPr id="6" name="Content Placeholder 5" descr="A black plastic object with holes&#10;&#10;AI-generated content may be incorrect.">
            <a:extLst>
              <a:ext uri="{FF2B5EF4-FFF2-40B4-BE49-F238E27FC236}">
                <a16:creationId xmlns:a16="http://schemas.microsoft.com/office/drawing/2014/main" id="{2226F1EC-7D39-05A6-7FB3-E864C277F988}"/>
              </a:ext>
            </a:extLst>
          </p:cNvPr>
          <p:cNvPicPr>
            <a:picLocks noGrp="1" noChangeAspect="1"/>
          </p:cNvPicPr>
          <p:nvPr>
            <p:ph idx="12"/>
          </p:nvPr>
        </p:nvPicPr>
        <p:blipFill>
          <a:blip r:embed="rId2"/>
          <a:stretch>
            <a:fillRect/>
          </a:stretch>
        </p:blipFill>
        <p:spPr>
          <a:xfrm>
            <a:off x="1459305" y="2032869"/>
            <a:ext cx="5413169" cy="326256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3BEE30-3572-ABA0-F18E-32D8828FBD4E}"/>
              </a:ext>
            </a:extLst>
          </p:cNvPr>
          <p:cNvSpPr txBox="1"/>
          <p:nvPr/>
        </p:nvSpPr>
        <p:spPr>
          <a:xfrm>
            <a:off x="796324" y="1256270"/>
            <a:ext cx="5052540" cy="4256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B0C319-CEC0-2B4A-A4B9-F83B926CA79E}"/>
              </a:ext>
            </a:extLst>
          </p:cNvPr>
          <p:cNvSpPr txBox="1"/>
          <p:nvPr/>
        </p:nvSpPr>
        <p:spPr>
          <a:xfrm>
            <a:off x="631568" y="1173891"/>
            <a:ext cx="518297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Loads placed at inner part component locations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F3613F-7E11-3079-74EC-B7BAB8291C32}"/>
              </a:ext>
            </a:extLst>
          </p:cNvPr>
          <p:cNvSpPr txBox="1"/>
          <p:nvPr/>
        </p:nvSpPr>
        <p:spPr>
          <a:xfrm>
            <a:off x="1891354" y="5484190"/>
            <a:ext cx="453767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SolidWorks Mesh Body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45DAD7-6334-3655-06D4-19F31D212AFE}"/>
              </a:ext>
            </a:extLst>
          </p:cNvPr>
          <p:cNvSpPr txBox="1"/>
          <p:nvPr/>
        </p:nvSpPr>
        <p:spPr>
          <a:xfrm>
            <a:off x="7166918" y="2114378"/>
            <a:ext cx="3981621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This optimized chassis model reduces more mass than the previous model </a:t>
            </a:r>
          </a:p>
          <a:p>
            <a:pPr marL="285750" indent="-285750">
              <a:buFont typeface="Arial"/>
              <a:buChar char="•"/>
            </a:pPr>
            <a:r>
              <a:rPr lang="en-US"/>
              <a:t>24% weight reduction</a:t>
            </a:r>
          </a:p>
          <a:p>
            <a:pPr marL="285750" indent="-285750">
              <a:buFont typeface="Arial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7549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8F917-4995-79F2-551D-965116D67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66571-6A26-9785-382E-03C4FAC9E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Topology  - Front Bumper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3B190C-26AA-1A22-7B91-EB1345A6C71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09157" y="5229499"/>
            <a:ext cx="5425643" cy="704163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CDFD4B-5FBD-8271-DD4D-45C957A591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A594A0-529B-DE7E-19C3-AA23D93B1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334" y="1361242"/>
            <a:ext cx="7869109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3678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CFD #1 – Car Shell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8575A8-CE6B-B54B-3B40-4FD720B84B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515"/>
          <a:stretch/>
        </p:blipFill>
        <p:spPr>
          <a:xfrm>
            <a:off x="561681" y="1064904"/>
            <a:ext cx="4995378" cy="2101886"/>
          </a:xfrm>
          <a:prstGeom prst="rect">
            <a:avLst/>
          </a:prstGeom>
        </p:spPr>
      </p:pic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4F2CE577-4F22-8984-E3A8-38A6D898D01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66279" y="1159823"/>
            <a:ext cx="5413169" cy="237308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/>
              <a:t>Initial design: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r>
              <a:rPr lang="en-US" sz="1800">
                <a:highlight>
                  <a:srgbClr val="FFFF00"/>
                </a:highlight>
              </a:rPr>
              <a:t> Pressure gradient -2.36 &lt; P &lt; 2.32 Pa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r>
              <a:rPr lang="en-US" sz="1800">
                <a:highlight>
                  <a:srgbClr val="FFFF00"/>
                </a:highlight>
              </a:rPr>
              <a:t>Drag force magnitude: 1.9 N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r>
              <a:rPr lang="en-US" sz="1800">
                <a:highlight>
                  <a:srgbClr val="FFFF00"/>
                </a:highlight>
              </a:rPr>
              <a:t>Downforce: 1.1N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/>
              <a:t>Simulated: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/>
              <a:t>Pressure gradients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/>
              <a:t>Tangential velocity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/>
              <a:t>Drag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/>
              <a:t>Downforce</a:t>
            </a:r>
          </a:p>
          <a:p>
            <a:pPr marL="0" indent="0">
              <a:buNone/>
            </a:pPr>
            <a:endParaRPr lang="en-US" sz="3200"/>
          </a:p>
        </p:txBody>
      </p:sp>
      <p:pic>
        <p:nvPicPr>
          <p:cNvPr id="6" name="Picture 5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3650D864-4ABC-A60B-F09A-2B8FF25637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7688" y="3342582"/>
            <a:ext cx="2814312" cy="2340643"/>
          </a:xfrm>
          <a:prstGeom prst="rect">
            <a:avLst/>
          </a:prstGeom>
        </p:spPr>
      </p:pic>
      <p:pic>
        <p:nvPicPr>
          <p:cNvPr id="9" name="Picture 8" descr="A colorful toy car with wheels&#10;&#10;AI-generated content may be incorrect.">
            <a:extLst>
              <a:ext uri="{FF2B5EF4-FFF2-40B4-BE49-F238E27FC236}">
                <a16:creationId xmlns:a16="http://schemas.microsoft.com/office/drawing/2014/main" id="{81860D2B-5E20-7FC9-6EB0-BD44784FEA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82" y="3342582"/>
            <a:ext cx="4995378" cy="2118021"/>
          </a:xfrm>
          <a:prstGeom prst="rect">
            <a:avLst/>
          </a:prstGeom>
        </p:spPr>
      </p:pic>
      <p:pic>
        <p:nvPicPr>
          <p:cNvPr id="11" name="Picture 10" descr="A graph with lines in the middle&#10;&#10;AI-generated content may be incorrect.">
            <a:extLst>
              <a:ext uri="{FF2B5EF4-FFF2-40B4-BE49-F238E27FC236}">
                <a16:creationId xmlns:a16="http://schemas.microsoft.com/office/drawing/2014/main" id="{18B3FE54-3046-CEE6-7357-80BBBA0F88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334" y="3461960"/>
            <a:ext cx="4060354" cy="210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306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77D36-AEFF-9268-49B6-5C46B2872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Team Organization</a:t>
            </a:r>
            <a:endParaRPr lang="en-US"/>
          </a:p>
        </p:txBody>
      </p:sp>
      <p:pic>
        <p:nvPicPr>
          <p:cNvPr id="6" name="Content Placeholder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605CE84-E33F-9571-2665-BD8C286A7DAD}"/>
              </a:ext>
            </a:extLst>
          </p:cNvPr>
          <p:cNvPicPr>
            <a:picLocks noGrp="1" noChangeAspect="1"/>
          </p:cNvPicPr>
          <p:nvPr>
            <p:ph idx="12"/>
          </p:nvPr>
        </p:nvPicPr>
        <p:blipFill>
          <a:blip r:embed="rId2"/>
          <a:stretch>
            <a:fillRect/>
          </a:stretch>
        </p:blipFill>
        <p:spPr>
          <a:xfrm>
            <a:off x="4919091" y="673748"/>
            <a:ext cx="6628108" cy="5202878"/>
          </a:xfr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74FC23-5FA0-06E7-BA69-06298FB0A215}"/>
              </a:ext>
            </a:extLst>
          </p:cNvPr>
          <p:cNvSpPr txBox="1">
            <a:spLocks/>
          </p:cNvSpPr>
          <p:nvPr/>
        </p:nvSpPr>
        <p:spPr>
          <a:xfrm>
            <a:off x="468086" y="1543324"/>
            <a:ext cx="3915001" cy="43386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Organized Excel file by:</a:t>
            </a:r>
          </a:p>
          <a:p>
            <a:pPr lvl="1">
              <a:buFont typeface="Courier New" pitchFamily="2" charset="2"/>
              <a:buChar char="o"/>
            </a:pPr>
            <a:r>
              <a:rPr lang="en-US"/>
              <a:t>Part/component naming convention</a:t>
            </a:r>
          </a:p>
          <a:p>
            <a:pPr lvl="1">
              <a:buFont typeface="Courier New" pitchFamily="2" charset="2"/>
              <a:buChar char="o"/>
            </a:pPr>
            <a:r>
              <a:rPr lang="en-US"/>
              <a:t>Designated Owner for each component made</a:t>
            </a:r>
          </a:p>
          <a:p>
            <a:pPr lvl="1">
              <a:buFont typeface="Courier New" pitchFamily="2" charset="2"/>
              <a:buChar char="o"/>
            </a:pPr>
            <a:r>
              <a:rPr lang="en-US"/>
              <a:t>List of parts organized for each subassembly'</a:t>
            </a:r>
          </a:p>
          <a:p>
            <a:pPr lvl="1">
              <a:buFont typeface="Courier New" pitchFamily="2" charset="2"/>
              <a:buChar char="o"/>
            </a:pPr>
            <a:r>
              <a:rPr lang="en-US"/>
              <a:t>Fixed parts vs. Interconnected parts via expressions</a:t>
            </a:r>
          </a:p>
          <a:p>
            <a:pPr lvl="1">
              <a:buFont typeface="Courier New" pitchFamily="2" charset="2"/>
              <a:buChar char="o"/>
            </a:pPr>
            <a:r>
              <a:rPr lang="en-US"/>
              <a:t>Color-coded based on completeness</a:t>
            </a:r>
          </a:p>
          <a:p>
            <a:pPr lvl="1">
              <a:buFont typeface="Courier New" pitchFamily="2" charset="2"/>
              <a:buChar char="o"/>
            </a:pPr>
            <a:endParaRPr lang="en-US"/>
          </a:p>
          <a:p>
            <a:pPr marL="0" indent="0">
              <a:buFont typeface="Wingdings" pitchFamily="2" charset="2"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7434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CFD #2 – Improved Shell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871472-2DD8-0BF5-B46F-EBB2D9912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86" y="1183360"/>
            <a:ext cx="5515052" cy="2388721"/>
          </a:xfrm>
          <a:prstGeom prst="rect">
            <a:avLst/>
          </a:prstGeom>
        </p:spPr>
      </p:pic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53388920-51B6-0866-3F79-93E47F7BC5E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66279" y="1159823"/>
            <a:ext cx="5413169" cy="4390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/>
              <a:t>Secondary design:</a:t>
            </a:r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r>
              <a:rPr lang="en-US" sz="2000"/>
              <a:t>Vortex generators on roof</a:t>
            </a:r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r>
              <a:rPr lang="en-US" sz="2000"/>
              <a:t>Slits above wheel wells to improve airflow</a:t>
            </a:r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r>
              <a:rPr lang="en-US" sz="2000"/>
              <a:t>More aerodynamic front end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/>
              <a:t>Results: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r>
              <a:rPr lang="en-US"/>
              <a:t>Pressure gradient -2.36 &lt; P &lt; 2.32 Pa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r>
              <a:rPr lang="en-US">
                <a:highlight>
                  <a:srgbClr val="FFFF00"/>
                </a:highlight>
              </a:rPr>
              <a:t>Drag force magnitude: 0.9 N (47% decrease)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r>
              <a:rPr lang="en-US"/>
              <a:t>Significant decrease in the maximum drag experienced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/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endParaRPr lang="en-US" sz="2400"/>
          </a:p>
        </p:txBody>
      </p:sp>
      <p:pic>
        <p:nvPicPr>
          <p:cNvPr id="4" name="Picture 3" descr="A yellow and blue car&#10;&#10;AI-generated content may be incorrect.">
            <a:extLst>
              <a:ext uri="{FF2B5EF4-FFF2-40B4-BE49-F238E27FC236}">
                <a16:creationId xmlns:a16="http://schemas.microsoft.com/office/drawing/2014/main" id="{5BEE214F-D4EE-F658-010E-83702D5104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86" y="3521947"/>
            <a:ext cx="5849169" cy="2559759"/>
          </a:xfrm>
          <a:prstGeom prst="rect">
            <a:avLst/>
          </a:prstGeom>
        </p:spPr>
      </p:pic>
      <p:pic>
        <p:nvPicPr>
          <p:cNvPr id="6" name="Picture 5" descr="A graph paper with lines&#10;&#10;AI-generated content may be incorrect.">
            <a:extLst>
              <a:ext uri="{FF2B5EF4-FFF2-40B4-BE49-F238E27FC236}">
                <a16:creationId xmlns:a16="http://schemas.microsoft.com/office/drawing/2014/main" id="{C18ECDED-2DD7-FB23-4A26-B403184607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884" y="3942390"/>
            <a:ext cx="5413170" cy="225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851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4900D-85E9-E368-21C3-CC1C71E90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CFD #3 – Cross Winds in –x, +y direc</a:t>
            </a:r>
            <a:r>
              <a:rPr lang="en-US" sz="4300">
                <a:latin typeface="Franklin Gothic Medium Cond"/>
              </a:rPr>
              <a:t>tions</a:t>
            </a:r>
            <a:endParaRPr lang="en-US" sz="4300" err="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8C282D-113E-F01F-9CD4-ED4A8BEDF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1237247"/>
            <a:ext cx="4998720" cy="21889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237560-1A8A-ABF4-74D5-27E744B5CA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33" t="198" b="-198"/>
          <a:stretch/>
        </p:blipFill>
        <p:spPr>
          <a:xfrm>
            <a:off x="464820" y="3655922"/>
            <a:ext cx="5489153" cy="2587346"/>
          </a:xfrm>
          <a:prstGeom prst="rect">
            <a:avLst/>
          </a:prstGeom>
        </p:spPr>
      </p:pic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49E9D626-493C-06BE-B122-F2EA74A8D19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205690" y="1989859"/>
            <a:ext cx="5413169" cy="4390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/>
              <a:t>Inputs:</a:t>
            </a:r>
            <a:endParaRPr lang="en-US" b="1" err="1"/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r>
              <a:rPr lang="en-US"/>
              <a:t>50 mph force in x-direction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r>
              <a:rPr lang="en-US"/>
              <a:t>50 mph force in y-direction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b="1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/>
              <a:t>Results:</a:t>
            </a:r>
            <a:endParaRPr lang="en-US"/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r>
              <a:rPr lang="en-US"/>
              <a:t>Pressure gradient -8.9 kPa &lt; P &lt; 9.8 kPa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r>
              <a:rPr lang="en-US"/>
              <a:t>Most force experienced on front right side of the vehicle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endParaRPr lang="en-US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/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2040497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866D4-6890-B987-F7A0-3041A961F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37348-47E7-E135-4B26-36938F725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anklin Gothic Medium Cond"/>
              </a:rPr>
              <a:t>CFD #4 – </a:t>
            </a:r>
            <a:r>
              <a:rPr lang="en-US" sz="4300">
                <a:latin typeface="Franklin Gothic Medium Cond"/>
              </a:rPr>
              <a:t>Car in Cross wind </a:t>
            </a:r>
            <a:endParaRPr lang="en-US" sz="4300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9BA1D493-DEDF-ED77-754A-7E91C00A591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205690" y="1989859"/>
            <a:ext cx="5413169" cy="4390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/>
              <a:t>Inputs:</a:t>
            </a:r>
            <a:endParaRPr lang="en-US" b="1" err="1"/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r>
              <a:rPr lang="en-US"/>
              <a:t>50 mph force at 10 degrees from the front of the vehicle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b="1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/>
              <a:t>Results:</a:t>
            </a:r>
            <a:endParaRPr lang="en-US"/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r>
              <a:rPr lang="en-US"/>
              <a:t>Pressure gradient -2.24 kPa &lt; P &lt; 1.28 kPa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r>
              <a:rPr lang="en-US"/>
              <a:t>Force is mostly on the front of the vehicle with the left side also having force acting on it.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itchFamily="2" charset="2"/>
              <a:buChar char="•"/>
            </a:pPr>
            <a:endParaRPr lang="en-US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/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,Sans-Serif" pitchFamily="2" charset="2"/>
              <a:buChar char="•"/>
            </a:pPr>
            <a:endParaRPr lang="en-US" sz="240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C64D70A-8D34-D342-0280-3B7233B38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90" y="1317950"/>
            <a:ext cx="4725428" cy="422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2476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242D1-2DE5-AC0F-FF79-62631B1BD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86" y="385004"/>
            <a:ext cx="11266714" cy="589032"/>
          </a:xfrm>
        </p:spPr>
        <p:txBody>
          <a:bodyPr anchor="ctr">
            <a:normAutofit/>
          </a:bodyPr>
          <a:lstStyle/>
          <a:p>
            <a:r>
              <a:rPr lang="en-US" sz="3400">
                <a:latin typeface="Franklin Gothic Medium Cond"/>
              </a:rPr>
              <a:t>CFD #3-Improved Shell, before and after</a:t>
            </a:r>
            <a:endParaRPr lang="en-US" sz="3400"/>
          </a:p>
        </p:txBody>
      </p:sp>
      <p:pic>
        <p:nvPicPr>
          <p:cNvPr id="7" name="Content Placeholder 6" descr="A grey rectangular object with a metal handle&#10;&#10;AI-generated content may be incorrect.">
            <a:extLst>
              <a:ext uri="{FF2B5EF4-FFF2-40B4-BE49-F238E27FC236}">
                <a16:creationId xmlns:a16="http://schemas.microsoft.com/office/drawing/2014/main" id="{DF9EE46C-B380-0647-8E2B-6337E2710A0A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2" b="20811"/>
          <a:stretch/>
        </p:blipFill>
        <p:spPr>
          <a:xfrm>
            <a:off x="6471024" y="4029510"/>
            <a:ext cx="5212813" cy="2055591"/>
          </a:xfrm>
          <a:noFill/>
        </p:spPr>
      </p:pic>
      <p:pic>
        <p:nvPicPr>
          <p:cNvPr id="11" name="Picture 10" descr="A grey toy car with wheels&#10;&#10;AI-generated content may be incorrect.">
            <a:extLst>
              <a:ext uri="{FF2B5EF4-FFF2-40B4-BE49-F238E27FC236}">
                <a16:creationId xmlns:a16="http://schemas.microsoft.com/office/drawing/2014/main" id="{B1A8939F-44FD-288B-0E17-427D1E289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" r="6491" b="3"/>
          <a:stretch/>
        </p:blipFill>
        <p:spPr>
          <a:xfrm>
            <a:off x="116379" y="1296093"/>
            <a:ext cx="6084916" cy="4307571"/>
          </a:xfrm>
          <a:prstGeom prst="rect">
            <a:avLst/>
          </a:prstGeom>
          <a:noFill/>
        </p:spPr>
      </p:pic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B2CEEF54-92A6-531E-87A4-5DAAB86D64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911928" y="5496989"/>
            <a:ext cx="5212943" cy="302715"/>
          </a:xfrm>
        </p:spPr>
        <p:txBody>
          <a:bodyPr>
            <a:normAutofit fontScale="92500" lnSpcReduction="10000"/>
          </a:bodyPr>
          <a:lstStyle/>
          <a:p>
            <a:r>
              <a:rPr lang="en-US" sz="1800">
                <a:highlight>
                  <a:srgbClr val="FFFF00"/>
                </a:highlight>
              </a:rPr>
              <a:t>Initial simplified shell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B0CEF500-3EF8-CA0B-C989-E77241805DCF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694382" y="6009519"/>
            <a:ext cx="5212813" cy="302715"/>
          </a:xfrm>
        </p:spPr>
        <p:txBody>
          <a:bodyPr>
            <a:normAutofit fontScale="92500" lnSpcReduction="10000"/>
          </a:bodyPr>
          <a:lstStyle/>
          <a:p>
            <a:r>
              <a:rPr lang="en-US" sz="1800">
                <a:highlight>
                  <a:srgbClr val="FFFF00"/>
                </a:highlight>
              </a:rPr>
              <a:t>Post CFD simplified shell with drag reducing features</a:t>
            </a:r>
          </a:p>
        </p:txBody>
      </p:sp>
      <p:pic>
        <p:nvPicPr>
          <p:cNvPr id="13" name="Picture Placeholder 12" descr="A grey toy car with wheels&#10;&#10;AI-generated content may be incorrect.">
            <a:extLst>
              <a:ext uri="{FF2B5EF4-FFF2-40B4-BE49-F238E27FC236}">
                <a16:creationId xmlns:a16="http://schemas.microsoft.com/office/drawing/2014/main" id="{835EBBF5-CC48-FE1C-85E9-2351397A24D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" t="2582" r="-561" b="2679"/>
          <a:stretch/>
        </p:blipFill>
        <p:spPr>
          <a:xfrm>
            <a:off x="6247666" y="922714"/>
            <a:ext cx="5659530" cy="3106796"/>
          </a:xfrm>
        </p:spPr>
      </p:pic>
    </p:spTree>
    <p:extLst>
      <p:ext uri="{BB962C8B-B14F-4D97-AF65-F5344CB8AC3E}">
        <p14:creationId xmlns:p14="http://schemas.microsoft.com/office/powerpoint/2010/main" val="38228442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86" y="385004"/>
            <a:ext cx="11266714" cy="589032"/>
          </a:xfrm>
        </p:spPr>
        <p:txBody>
          <a:bodyPr anchor="ctr">
            <a:normAutofit/>
          </a:bodyPr>
          <a:lstStyle/>
          <a:p>
            <a:r>
              <a:rPr lang="en-US" sz="3400"/>
              <a:t>Project Hours Breakdown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9989235-F063-4092-71FD-9A53D1E601D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09157" y="1543324"/>
            <a:ext cx="5425643" cy="4390338"/>
          </a:xfrm>
        </p:spPr>
        <p:txBody>
          <a:bodyPr/>
          <a:lstStyle/>
          <a:p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735A3D8-E6BA-F28C-75DC-AD4E823A90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762327"/>
              </p:ext>
            </p:extLst>
          </p:nvPr>
        </p:nvGraphicFramePr>
        <p:xfrm>
          <a:off x="873041" y="1318079"/>
          <a:ext cx="10165203" cy="4695830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tableStyleId>{5C22544A-7EE6-4342-B048-85BDC9FD1C3A}</a:tableStyleId>
              </a:tblPr>
              <a:tblGrid>
                <a:gridCol w="1709533">
                  <a:extLst>
                    <a:ext uri="{9D8B030D-6E8A-4147-A177-3AD203B41FA5}">
                      <a16:colId xmlns:a16="http://schemas.microsoft.com/office/drawing/2014/main" val="1218809788"/>
                    </a:ext>
                  </a:extLst>
                </a:gridCol>
                <a:gridCol w="1880755">
                  <a:extLst>
                    <a:ext uri="{9D8B030D-6E8A-4147-A177-3AD203B41FA5}">
                      <a16:colId xmlns:a16="http://schemas.microsoft.com/office/drawing/2014/main" val="3021368371"/>
                    </a:ext>
                  </a:extLst>
                </a:gridCol>
                <a:gridCol w="1937680">
                  <a:extLst>
                    <a:ext uri="{9D8B030D-6E8A-4147-A177-3AD203B41FA5}">
                      <a16:colId xmlns:a16="http://schemas.microsoft.com/office/drawing/2014/main" val="4122113277"/>
                    </a:ext>
                  </a:extLst>
                </a:gridCol>
                <a:gridCol w="1545745">
                  <a:extLst>
                    <a:ext uri="{9D8B030D-6E8A-4147-A177-3AD203B41FA5}">
                      <a16:colId xmlns:a16="http://schemas.microsoft.com/office/drawing/2014/main" val="204219292"/>
                    </a:ext>
                  </a:extLst>
                </a:gridCol>
                <a:gridCol w="1545745">
                  <a:extLst>
                    <a:ext uri="{9D8B030D-6E8A-4147-A177-3AD203B41FA5}">
                      <a16:colId xmlns:a16="http://schemas.microsoft.com/office/drawing/2014/main" val="1058532768"/>
                    </a:ext>
                  </a:extLst>
                </a:gridCol>
                <a:gridCol w="1545745">
                  <a:extLst>
                    <a:ext uri="{9D8B030D-6E8A-4147-A177-3AD203B41FA5}">
                      <a16:colId xmlns:a16="http://schemas.microsoft.com/office/drawing/2014/main" val="3032790759"/>
                    </a:ext>
                  </a:extLst>
                </a:gridCol>
              </a:tblGrid>
              <a:tr h="656384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100" b="0" cap="none" spc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Each member add total hours worked on project each week</a:t>
                      </a:r>
                    </a:p>
                  </a:txBody>
                  <a:tcPr marL="120750" marR="9675" marT="92884" marB="92884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38100" cmpd="sng">
                      <a:noFill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45619"/>
                  </a:ext>
                </a:extLst>
              </a:tr>
              <a:tr h="439654">
                <a:tc>
                  <a:txBody>
                    <a:bodyPr/>
                    <a:lstStyle/>
                    <a:p>
                      <a:pPr fontAlgn="b"/>
                      <a:r>
                        <a:rPr lang="en-US" sz="1100" b="1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Week</a:t>
                      </a:r>
                    </a:p>
                  </a:txBody>
                  <a:tcPr marL="120750" marR="9675" marT="92884" marB="92884" anchor="b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100" b="1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Jackson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100" b="1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Dawson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100" b="1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Alex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100" b="1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Will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100" b="1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Zach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5005739"/>
                  </a:ext>
                </a:extLst>
              </a:tr>
              <a:tr h="439654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24-Mar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9150325"/>
                  </a:ext>
                </a:extLst>
              </a:tr>
              <a:tr h="439654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31-Mar</a:t>
                      </a:r>
                    </a:p>
                  </a:txBody>
                  <a:tcPr marL="120750" marR="9675" marT="92884" marB="92884" anchor="b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0463689"/>
                  </a:ext>
                </a:extLst>
              </a:tr>
              <a:tr h="439654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7-Apr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22136"/>
                  </a:ext>
                </a:extLst>
              </a:tr>
              <a:tr h="439654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14-Apr</a:t>
                      </a:r>
                    </a:p>
                  </a:txBody>
                  <a:tcPr marL="120750" marR="9675" marT="92884" marB="92884" anchor="b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2030312"/>
                  </a:ext>
                </a:extLst>
              </a:tr>
              <a:tr h="439654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21-Apr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412029"/>
                  </a:ext>
                </a:extLst>
              </a:tr>
              <a:tr h="439654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28-Apr</a:t>
                      </a:r>
                    </a:p>
                  </a:txBody>
                  <a:tcPr marL="120750" marR="9675" marT="92884" marB="92884" anchor="b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en-US" sz="2000" cap="none" spc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en-US" sz="2000" cap="none" spc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en-US" sz="2000" cap="none" spc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en-US" sz="2000" cap="none" spc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en-US" sz="2000" cap="none" spc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3934821"/>
                  </a:ext>
                </a:extLst>
              </a:tr>
              <a:tr h="656384">
                <a:tc>
                  <a:txBody>
                    <a:bodyPr/>
                    <a:lstStyle/>
                    <a:p>
                      <a:pPr fontAlgn="b"/>
                      <a:r>
                        <a:rPr lang="en-US" sz="2000" b="1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Total Hours: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76.5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cap="none" spc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49.5</a:t>
                      </a:r>
                    </a:p>
                  </a:txBody>
                  <a:tcPr marL="120750" marR="9675" marT="92884" marB="92884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3794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86545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11263-67CA-0E49-2FAF-CA0815492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0765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4935A-EA5C-BEFE-26BD-BE4EAE06D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Data Transfer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A2ABE9-3109-E5FB-C897-C317878DB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86" y="1401790"/>
            <a:ext cx="6222249" cy="391316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B337623-B04A-9D54-9B51-3016299E66F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7014936" y="1401790"/>
            <a:ext cx="4354119" cy="4390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Several components were found online on GrabCad</a:t>
            </a:r>
          </a:p>
          <a:p>
            <a:r>
              <a:rPr lang="en-US"/>
              <a:t>Part handling:</a:t>
            </a:r>
          </a:p>
          <a:p>
            <a:pPr lvl="1"/>
            <a:r>
              <a:rPr lang="en-US"/>
              <a:t>Download part/component</a:t>
            </a:r>
          </a:p>
          <a:p>
            <a:pPr lvl="1"/>
            <a:r>
              <a:rPr lang="en-US"/>
              <a:t>Open model in corresponding software (SolidWorks)</a:t>
            </a:r>
          </a:p>
          <a:p>
            <a:pPr lvl="1"/>
            <a:r>
              <a:rPr lang="en-US"/>
              <a:t>Export file as IGES</a:t>
            </a:r>
          </a:p>
          <a:p>
            <a:pPr lvl="1"/>
            <a:r>
              <a:rPr lang="en-US"/>
              <a:t>Import file IGES to NX</a:t>
            </a:r>
          </a:p>
          <a:p>
            <a:pPr lvl="1"/>
            <a:r>
              <a:rPr lang="en-US"/>
              <a:t>Re-parameterize part for master assembly</a:t>
            </a: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26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Real Car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694F30-9E3F-3CBD-FE37-48442FE65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2000" r="95167">
                        <a14:foregroundMark x1="12833" y1="30930" x2="18667" y2="26512"/>
                        <a14:foregroundMark x1="28667" y1="24651" x2="21833" y2="21860"/>
                        <a14:foregroundMark x1="21833" y1="21860" x2="13667" y2="23256"/>
                        <a14:foregroundMark x1="13667" y1="23256" x2="6833" y2="31163"/>
                        <a14:foregroundMark x1="6833" y1="31163" x2="3833" y2="50930"/>
                        <a14:foregroundMark x1="3833" y1="50930" x2="8833" y2="60465"/>
                        <a14:foregroundMark x1="8833" y1="60465" x2="17000" y2="40233"/>
                        <a14:foregroundMark x1="17000" y1="40233" x2="28500" y2="26512"/>
                        <a14:foregroundMark x1="28500" y1="26512" x2="28667" y2="26047"/>
                        <a14:foregroundMark x1="8833" y1="57442" x2="4167" y2="48605"/>
                        <a14:foregroundMark x1="4167" y1="48605" x2="6833" y2="35116"/>
                        <a14:foregroundMark x1="70000" y1="32791" x2="57000" y2="33721"/>
                        <a14:foregroundMark x1="57000" y1="33721" x2="40833" y2="43721"/>
                        <a14:foregroundMark x1="40833" y1="43721" x2="63000" y2="48837"/>
                        <a14:foregroundMark x1="63000" y1="48837" x2="67833" y2="39302"/>
                        <a14:foregroundMark x1="67833" y1="39302" x2="60333" y2="36977"/>
                        <a14:foregroundMark x1="60500" y1="38140" x2="33667" y2="45349"/>
                        <a14:foregroundMark x1="33667" y1="45349" x2="45167" y2="56977"/>
                        <a14:foregroundMark x1="45167" y1="56977" x2="55000" y2="48605"/>
                        <a14:foregroundMark x1="55000" y1="48605" x2="53333" y2="44651"/>
                        <a14:foregroundMark x1="85333" y1="39535" x2="76500" y2="43256"/>
                        <a14:foregroundMark x1="76500" y1="43256" x2="66667" y2="55116"/>
                        <a14:foregroundMark x1="66667" y1="55116" x2="82000" y2="48140"/>
                        <a14:foregroundMark x1="82000" y1="48140" x2="83833" y2="40000"/>
                        <a14:foregroundMark x1="96500" y1="34884" x2="89500" y2="33023"/>
                        <a14:foregroundMark x1="89500" y1="33023" x2="95167" y2="34186"/>
                        <a14:foregroundMark x1="45000" y1="28140" x2="24500" y2="29535"/>
                        <a14:foregroundMark x1="24500" y1="29535" x2="43500" y2="34186"/>
                        <a14:foregroundMark x1="43500" y1="34186" x2="46833" y2="29302"/>
                        <a14:foregroundMark x1="54167" y1="21628" x2="47500" y2="17209"/>
                        <a14:foregroundMark x1="47500" y1="17209" x2="57500" y2="20698"/>
                        <a14:foregroundMark x1="57500" y1="20698" x2="54667" y2="16279"/>
                        <a14:foregroundMark x1="30167" y1="25349" x2="21167" y2="20233"/>
                        <a14:foregroundMark x1="21167" y1="20233" x2="8833" y2="24186"/>
                        <a14:foregroundMark x1="8833" y1="24186" x2="3000" y2="38372"/>
                        <a14:foregroundMark x1="3000" y1="38372" x2="16500" y2="39535"/>
                        <a14:foregroundMark x1="16500" y1="39535" x2="25000" y2="23023"/>
                        <a14:foregroundMark x1="25000" y1="23023" x2="24000" y2="20465"/>
                        <a14:foregroundMark x1="27667" y1="23953" x2="7333" y2="20000"/>
                        <a14:foregroundMark x1="7333" y1="20000" x2="20333" y2="30930"/>
                        <a14:foregroundMark x1="20333" y1="30930" x2="32333" y2="26279"/>
                        <a14:foregroundMark x1="32333" y1="25349" x2="12167" y2="19535"/>
                        <a14:foregroundMark x1="12167" y1="19535" x2="27333" y2="28372"/>
                        <a14:foregroundMark x1="27333" y1="28372" x2="40000" y2="20465"/>
                        <a14:foregroundMark x1="27000" y1="36977" x2="6333" y2="36977"/>
                        <a14:foregroundMark x1="6333" y1="36977" x2="2167" y2="44884"/>
                        <a14:foregroundMark x1="2167" y1="44884" x2="4333" y2="57209"/>
                        <a14:foregroundMark x1="4333" y1="57209" x2="18167" y2="72093"/>
                        <a14:foregroundMark x1="18167" y1="72093" x2="42667" y2="82093"/>
                        <a14:foregroundMark x1="42667" y1="82093" x2="66333" y2="85814"/>
                        <a14:foregroundMark x1="66333" y1="85814" x2="88000" y2="69767"/>
                        <a14:foregroundMark x1="88000" y1="69767" x2="91667" y2="48140"/>
                        <a14:foregroundMark x1="91667" y1="48140" x2="47667" y2="29535"/>
                        <a14:foregroundMark x1="47667" y1="29535" x2="11333" y2="31860"/>
                        <a14:foregroundMark x1="11333" y1="31860" x2="6667" y2="37442"/>
                        <a14:foregroundMark x1="60000" y1="69535" x2="63000" y2="69070"/>
                        <a14:foregroundMark x1="63167" y1="70000" x2="57500" y2="75814"/>
                        <a14:foregroundMark x1="63000" y1="70233" x2="54667" y2="77674"/>
                        <a14:foregroundMark x1="2167" y1="53953" x2="7000" y2="67209"/>
                        <a14:foregroundMark x1="7000" y1="67209" x2="38333" y2="85814"/>
                        <a14:foregroundMark x1="38333" y1="85814" x2="53667" y2="90698"/>
                        <a14:foregroundMark x1="53667" y1="90698" x2="73500" y2="92558"/>
                        <a14:foregroundMark x1="73500" y1="92558" x2="86833" y2="86512"/>
                        <a14:foregroundMark x1="86833" y1="86512" x2="93667" y2="77209"/>
                        <a14:foregroundMark x1="93667" y1="77209" x2="97833" y2="43721"/>
                        <a14:foregroundMark x1="97833" y1="43721" x2="96833" y2="29070"/>
                        <a14:foregroundMark x1="96833" y1="29070" x2="89000" y2="16744"/>
                        <a14:foregroundMark x1="89000" y1="16744" x2="43167" y2="11163"/>
                        <a14:foregroundMark x1="43167" y1="11163" x2="33667" y2="12791"/>
                        <a14:foregroundMark x1="33667" y1="12791" x2="18833" y2="22093"/>
                        <a14:foregroundMark x1="18833" y1="22093" x2="3167" y2="43488"/>
                        <a14:foregroundMark x1="3167" y1="43488" x2="2000" y2="55116"/>
                        <a14:foregroundMark x1="2000" y1="55116" x2="2167" y2="5511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134475">
            <a:off x="2107780" y="1059847"/>
            <a:ext cx="7333249" cy="525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39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A52D2-ED58-016A-8408-02C3C8AB8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E0E9B-2AD4-04F0-E7BA-A06E85017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Wireframe Car</a:t>
            </a:r>
          </a:p>
        </p:txBody>
      </p:sp>
      <p:pic>
        <p:nvPicPr>
          <p:cNvPr id="7" name="Content Placeholder 6" descr="A drawing of a vehicle&#10;&#10;AI-generated content may be incorrect.">
            <a:extLst>
              <a:ext uri="{FF2B5EF4-FFF2-40B4-BE49-F238E27FC236}">
                <a16:creationId xmlns:a16="http://schemas.microsoft.com/office/drawing/2014/main" id="{3B0235FC-D509-268B-1571-AE512CF2C59F}"/>
              </a:ext>
            </a:extLst>
          </p:cNvPr>
          <p:cNvPicPr>
            <a:picLocks noGrp="1" noChangeAspect="1"/>
          </p:cNvPicPr>
          <p:nvPr>
            <p:ph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4" t="4241" r="21457" b="17785"/>
          <a:stretch/>
        </p:blipFill>
        <p:spPr>
          <a:xfrm>
            <a:off x="2008840" y="1203112"/>
            <a:ext cx="7688424" cy="4451775"/>
          </a:xfrm>
        </p:spPr>
      </p:pic>
    </p:spTree>
    <p:extLst>
      <p:ext uri="{BB962C8B-B14F-4D97-AF65-F5344CB8AC3E}">
        <p14:creationId xmlns:p14="http://schemas.microsoft.com/office/powerpoint/2010/main" val="36079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Recreated Car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4D59592-FD1E-6049-25CA-432B482FE0D6}"/>
              </a:ext>
            </a:extLst>
          </p:cNvPr>
          <p:cNvPicPr>
            <a:picLocks noGrp="1" noChangeAspect="1"/>
          </p:cNvPicPr>
          <p:nvPr>
            <p:ph idx="12"/>
          </p:nvPr>
        </p:nvPicPr>
        <p:blipFill>
          <a:blip r:embed="rId2"/>
          <a:stretch>
            <a:fillRect/>
          </a:stretch>
        </p:blipFill>
        <p:spPr>
          <a:xfrm>
            <a:off x="6094360" y="2197960"/>
            <a:ext cx="5413169" cy="2893176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ACC9804-529F-0424-CF78-E12C6AA2E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35" y="1973437"/>
            <a:ext cx="5774369" cy="3339101"/>
          </a:xfrm>
          <a:prstGeom prst="rect">
            <a:avLst/>
          </a:prstGeom>
        </p:spPr>
      </p:pic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C36B85F9-CFE7-792D-BC23-7C000D310A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7625" y="0"/>
            <a:ext cx="45243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987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A52D2-ED58-016A-8408-02C3C8AB8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E0E9B-2AD4-04F0-E7BA-A06E85017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Mass Properties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C928185-B177-9051-31A2-9EAB24D2B1D9}"/>
              </a:ext>
            </a:extLst>
          </p:cNvPr>
          <p:cNvPicPr>
            <a:picLocks noGrp="1" noChangeAspect="1"/>
          </p:cNvPicPr>
          <p:nvPr>
            <p:ph idx="12"/>
          </p:nvPr>
        </p:nvPicPr>
        <p:blipFill>
          <a:blip r:embed="rId2"/>
          <a:stretch>
            <a:fillRect/>
          </a:stretch>
        </p:blipFill>
        <p:spPr>
          <a:xfrm>
            <a:off x="4162736" y="1401099"/>
            <a:ext cx="7722105" cy="1760095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0BDB83-908B-7DCA-3352-6D6629EC2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67" y="4178609"/>
            <a:ext cx="4123664" cy="1472250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4BE331-BB45-6C27-7AF4-8B6ABB23C7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5731" y="3987876"/>
            <a:ext cx="3852791" cy="1662983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78E2E7E-EECF-437A-D02F-2C5C0F0C58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8522" y="3987877"/>
            <a:ext cx="3529479" cy="1662983"/>
          </a:xfrm>
          <a:prstGeom prst="rect">
            <a:avLst/>
          </a:prstGeom>
          <a:noFill/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3CDDBF-24E9-3C16-F946-806CBDE34870}"/>
              </a:ext>
            </a:extLst>
          </p:cNvPr>
          <p:cNvSpPr txBox="1"/>
          <p:nvPr/>
        </p:nvSpPr>
        <p:spPr>
          <a:xfrm>
            <a:off x="500201" y="1401099"/>
            <a:ext cx="3347396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Total CAD mass: 6.224 </a:t>
            </a:r>
            <a:r>
              <a:rPr lang="en-US" err="1"/>
              <a:t>lbs</a:t>
            </a: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Actual mass: 6.375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Materials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ABS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Stainless Steel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928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keleton Model 2x Width.png">
            <a:extLst>
              <a:ext uri="{FF2B5EF4-FFF2-40B4-BE49-F238E27FC236}">
                <a16:creationId xmlns:a16="http://schemas.microsoft.com/office/drawing/2014/main" id="{D0777A7F-C90A-6657-631D-1694F4F922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523" b="13157"/>
          <a:stretch/>
        </p:blipFill>
        <p:spPr>
          <a:xfrm>
            <a:off x="6521986" y="1643073"/>
            <a:ext cx="5212813" cy="20555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9E50CF-631F-4AE3-E4B0-9F6F07609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86" y="385004"/>
            <a:ext cx="11266714" cy="589032"/>
          </a:xfrm>
        </p:spPr>
        <p:txBody>
          <a:bodyPr anchor="ctr">
            <a:normAutofit/>
          </a:bodyPr>
          <a:lstStyle/>
          <a:p>
            <a:r>
              <a:rPr lang="en-US" sz="3400"/>
              <a:t>Parametric Assembly: Wireframe Morphing</a:t>
            </a:r>
          </a:p>
        </p:txBody>
      </p:sp>
      <p:pic>
        <p:nvPicPr>
          <p:cNvPr id="7" name="Content Placeholder 6" descr="Skeleton Model 2x Length.png">
            <a:extLst>
              <a:ext uri="{FF2B5EF4-FFF2-40B4-BE49-F238E27FC236}">
                <a16:creationId xmlns:a16="http://schemas.microsoft.com/office/drawing/2014/main" id="{B704CAE8-C2A2-47D6-3103-9177418A6897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/>
          <a:srcRect t="16007" b="8159"/>
          <a:stretch/>
        </p:blipFill>
        <p:spPr>
          <a:xfrm>
            <a:off x="6521986" y="3884037"/>
            <a:ext cx="5212813" cy="2055591"/>
          </a:xfrm>
          <a:noFill/>
          <a:ln>
            <a:solidFill>
              <a:schemeClr val="tx1"/>
            </a:solidFill>
          </a:ln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75459C1-022B-073D-BB8F-F78562DAAD68}"/>
              </a:ext>
            </a:extLst>
          </p:cNvPr>
          <p:cNvSpPr txBox="1">
            <a:spLocks/>
          </p:cNvSpPr>
          <p:nvPr/>
        </p:nvSpPr>
        <p:spPr>
          <a:xfrm>
            <a:off x="457200" y="954291"/>
            <a:ext cx="11277600" cy="365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0" i="0" kern="1200" baseline="0">
                <a:solidFill>
                  <a:schemeClr val="accent4">
                    <a:lumMod val="65000"/>
                  </a:schemeClr>
                </a:solidFill>
              </a:rPr>
              <a:t>2x Height</a:t>
            </a:r>
          </a:p>
        </p:txBody>
      </p:sp>
      <p:pic>
        <p:nvPicPr>
          <p:cNvPr id="6" name="Content Placeholder 5" descr="Skeleton Model 2x Height.png">
            <a:extLst>
              <a:ext uri="{FF2B5EF4-FFF2-40B4-BE49-F238E27FC236}">
                <a16:creationId xmlns:a16="http://schemas.microsoft.com/office/drawing/2014/main" id="{153B5F7F-0F89-5D9F-B4F1-1970B06F2D8E}"/>
              </a:ext>
            </a:extLst>
          </p:cNvPr>
          <p:cNvPicPr>
            <a:picLocks noGrp="1" noChangeAspect="1"/>
          </p:cNvPicPr>
          <p:nvPr>
            <p:ph idx="18"/>
          </p:nvPr>
        </p:nvPicPr>
        <p:blipFill>
          <a:blip r:embed="rId4"/>
          <a:srcRect l="8206" r="22438" b="-2"/>
          <a:stretch/>
        </p:blipFill>
        <p:spPr>
          <a:xfrm>
            <a:off x="457200" y="1643074"/>
            <a:ext cx="5734280" cy="4299410"/>
          </a:xfrm>
          <a:noFill/>
          <a:ln>
            <a:solidFill>
              <a:schemeClr val="tx1"/>
            </a:solidFill>
          </a:ln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12CC06D-5F49-75B6-6C79-8EEC4AED1C6A}"/>
              </a:ext>
            </a:extLst>
          </p:cNvPr>
          <p:cNvSpPr txBox="1">
            <a:spLocks/>
          </p:cNvSpPr>
          <p:nvPr/>
        </p:nvSpPr>
        <p:spPr>
          <a:xfrm>
            <a:off x="6521726" y="3395949"/>
            <a:ext cx="5212943" cy="302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0" i="0" kern="1200" baseline="0"/>
              <a:t>2x 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C1DBC-F103-D874-55B6-92AE7653D51C}"/>
              </a:ext>
            </a:extLst>
          </p:cNvPr>
          <p:cNvSpPr txBox="1">
            <a:spLocks/>
          </p:cNvSpPr>
          <p:nvPr/>
        </p:nvSpPr>
        <p:spPr>
          <a:xfrm>
            <a:off x="6521726" y="5636913"/>
            <a:ext cx="5212813" cy="302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0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0" i="0" kern="1200" baseline="0"/>
              <a:t>2x Length</a:t>
            </a:r>
          </a:p>
        </p:txBody>
      </p:sp>
    </p:spTree>
    <p:extLst>
      <p:ext uri="{BB962C8B-B14F-4D97-AF65-F5344CB8AC3E}">
        <p14:creationId xmlns:p14="http://schemas.microsoft.com/office/powerpoint/2010/main" val="1187433142"/>
      </p:ext>
    </p:extLst>
  </p:cSld>
  <p:clrMapOvr>
    <a:masterClrMapping/>
  </p:clrMapOvr>
</p:sld>
</file>

<file path=ppt/theme/theme1.xml><?xml version="1.0" encoding="utf-8"?>
<a:theme xmlns:a="http://schemas.openxmlformats.org/drawingml/2006/main" name="MM-23-645083-Purdue-Alt-Widescreen-20231110">
  <a:themeElements>
    <a:clrScheme name="Custom 1">
      <a:dk1>
        <a:srgbClr val="000000"/>
      </a:dk1>
      <a:lt1>
        <a:srgbClr val="FEFFFF"/>
      </a:lt1>
      <a:dk2>
        <a:srgbClr val="55585F"/>
      </a:dk2>
      <a:lt2>
        <a:srgbClr val="CECACB"/>
      </a:lt2>
      <a:accent1>
        <a:srgbClr val="CFB891"/>
      </a:accent1>
      <a:accent2>
        <a:srgbClr val="555960"/>
      </a:accent2>
      <a:accent3>
        <a:srgbClr val="8D6F3D"/>
      </a:accent3>
      <a:accent4>
        <a:srgbClr val="FFFFFF"/>
      </a:accent4>
      <a:accent5>
        <a:srgbClr val="DAAA00"/>
      </a:accent5>
      <a:accent6>
        <a:srgbClr val="9D9694"/>
      </a:accent6>
      <a:hlink>
        <a:srgbClr val="000000"/>
      </a:hlink>
      <a:folHlink>
        <a:srgbClr val="FEFFFF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M-23-645083-Purdue-Alt-Widescreen-20231110" id="{F218E956-3EF7-C74B-B913-ECEA98BCBD3B}" vid="{FE519D9E-70B6-014C-84F2-2F94F9874F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MM-23-645083-Purdue-Alt-Widescreen-20231110</Template>
  <Application>Microsoft Office PowerPoint</Application>
  <PresentationFormat>Widescreen</PresentationFormat>
  <Slides>35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MM-23-645083-Purdue-Alt-Widescreen-20231110</vt:lpstr>
      <vt:lpstr>Red Traxx Warriors Final Presentation</vt:lpstr>
      <vt:lpstr>Team Organization </vt:lpstr>
      <vt:lpstr>Team Organization</vt:lpstr>
      <vt:lpstr>Data Transfer</vt:lpstr>
      <vt:lpstr>Real Car</vt:lpstr>
      <vt:lpstr>Wireframe Car</vt:lpstr>
      <vt:lpstr>Recreated Car</vt:lpstr>
      <vt:lpstr>Mass Properties</vt:lpstr>
      <vt:lpstr>Parametric Assembly: Wireframe Morphing</vt:lpstr>
      <vt:lpstr>Parametric Assembly: Shell Morphing</vt:lpstr>
      <vt:lpstr>Parametric Assembly: Car Chassis Morphing</vt:lpstr>
      <vt:lpstr>Parametric Assembly: Car Morphing</vt:lpstr>
      <vt:lpstr>Subassembly: Front Wheel Drive and suspension</vt:lpstr>
      <vt:lpstr>Subassembly: Chassis</vt:lpstr>
      <vt:lpstr>Subassembly: Rear wheel drive and suspension</vt:lpstr>
      <vt:lpstr>Individual Shell- Zach</vt:lpstr>
      <vt:lpstr>Visualization- Zach</vt:lpstr>
      <vt:lpstr>PowerPoint Presentation</vt:lpstr>
      <vt:lpstr>PowerPoint Presentation</vt:lpstr>
      <vt:lpstr>Individual Shell- Will</vt:lpstr>
      <vt:lpstr>Visualization - Will</vt:lpstr>
      <vt:lpstr>Individual Shell- Alex</vt:lpstr>
      <vt:lpstr>FEA- Chassis</vt:lpstr>
      <vt:lpstr>FEA- Chassis</vt:lpstr>
      <vt:lpstr>FEA – Front Bumper</vt:lpstr>
      <vt:lpstr>Topology- Chassis</vt:lpstr>
      <vt:lpstr>Topology- Chassis</vt:lpstr>
      <vt:lpstr>Topology  - Front Bumper</vt:lpstr>
      <vt:lpstr>CFD #1 – Car Shell</vt:lpstr>
      <vt:lpstr>CFD #2 – Improved Shell</vt:lpstr>
      <vt:lpstr>CFD #3 – Cross Winds in –x, +y directions</vt:lpstr>
      <vt:lpstr>CFD #4 – Car in Cross wind </vt:lpstr>
      <vt:lpstr>CFD #3-Improved Shell, before and after</vt:lpstr>
      <vt:lpstr>Project Hours Breakdown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2025-04-21T10:43:14Z</dcterms:created>
  <dcterms:modified xsi:type="dcterms:W3CDTF">2025-04-28T13:46:19Z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7606f69-b0ae-4874-be30-7d43a3c7be10_Enabled">
    <vt:lpwstr>true</vt:lpwstr>
  </property>
  <property fmtid="{D5CDD505-2E9C-101B-9397-08002B2CF9AE}" pid="3" name="MSIP_Label_f7606f69-b0ae-4874-be30-7d43a3c7be10_SetDate">
    <vt:lpwstr>2025-04-21T10:43:18Z</vt:lpwstr>
  </property>
  <property fmtid="{D5CDD505-2E9C-101B-9397-08002B2CF9AE}" pid="4" name="MSIP_Label_f7606f69-b0ae-4874-be30-7d43a3c7be10_Method">
    <vt:lpwstr>Standard</vt:lpwstr>
  </property>
  <property fmtid="{D5CDD505-2E9C-101B-9397-08002B2CF9AE}" pid="5" name="MSIP_Label_f7606f69-b0ae-4874-be30-7d43a3c7be10_Name">
    <vt:lpwstr>defa4170-0d19-0005-0001-bc88714345d2</vt:lpwstr>
  </property>
  <property fmtid="{D5CDD505-2E9C-101B-9397-08002B2CF9AE}" pid="6" name="MSIP_Label_f7606f69-b0ae-4874-be30-7d43a3c7be10_SiteId">
    <vt:lpwstr>4130bd39-7c53-419c-b1e5-8758d6d63f21</vt:lpwstr>
  </property>
  <property fmtid="{D5CDD505-2E9C-101B-9397-08002B2CF9AE}" pid="7" name="MSIP_Label_f7606f69-b0ae-4874-be30-7d43a3c7be10_ActionId">
    <vt:lpwstr>5b188eaa-b55e-4d23-868d-2f5c28d34391</vt:lpwstr>
  </property>
  <property fmtid="{D5CDD505-2E9C-101B-9397-08002B2CF9AE}" pid="8" name="MSIP_Label_f7606f69-b0ae-4874-be30-7d43a3c7be10_ContentBits">
    <vt:lpwstr>0</vt:lpwstr>
  </property>
  <property fmtid="{D5CDD505-2E9C-101B-9397-08002B2CF9AE}" pid="9" name="MSIP_Label_f7606f69-b0ae-4874-be30-7d43a3c7be10_Tag">
    <vt:lpwstr>10, 3, 0, 2</vt:lpwstr>
  </property>
</Properties>
</file>